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59"/>
  </p:notesMasterIdLst>
  <p:handoutMasterIdLst>
    <p:handoutMasterId r:id="rId60"/>
  </p:handoutMasterIdLst>
  <p:sldIdLst>
    <p:sldId id="256" r:id="rId5"/>
    <p:sldId id="309" r:id="rId6"/>
    <p:sldId id="316" r:id="rId7"/>
    <p:sldId id="318" r:id="rId8"/>
    <p:sldId id="367" r:id="rId9"/>
    <p:sldId id="323" r:id="rId10"/>
    <p:sldId id="322" r:id="rId11"/>
    <p:sldId id="324" r:id="rId12"/>
    <p:sldId id="325" r:id="rId13"/>
    <p:sldId id="326" r:id="rId14"/>
    <p:sldId id="327" r:id="rId15"/>
    <p:sldId id="328" r:id="rId16"/>
    <p:sldId id="329" r:id="rId17"/>
    <p:sldId id="319" r:id="rId18"/>
    <p:sldId id="32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30" r:id="rId29"/>
    <p:sldId id="341" r:id="rId30"/>
    <p:sldId id="342" r:id="rId31"/>
    <p:sldId id="343" r:id="rId32"/>
    <p:sldId id="344" r:id="rId33"/>
    <p:sldId id="345" r:id="rId34"/>
    <p:sldId id="346" r:id="rId35"/>
    <p:sldId id="348" r:id="rId36"/>
    <p:sldId id="347" r:id="rId37"/>
    <p:sldId id="349" r:id="rId38"/>
    <p:sldId id="296" r:id="rId39"/>
    <p:sldId id="350" r:id="rId40"/>
    <p:sldId id="354" r:id="rId41"/>
    <p:sldId id="351" r:id="rId42"/>
    <p:sldId id="362" r:id="rId43"/>
    <p:sldId id="352" r:id="rId44"/>
    <p:sldId id="353" r:id="rId45"/>
    <p:sldId id="355" r:id="rId46"/>
    <p:sldId id="356" r:id="rId47"/>
    <p:sldId id="320" r:id="rId48"/>
    <p:sldId id="357" r:id="rId49"/>
    <p:sldId id="358" r:id="rId50"/>
    <p:sldId id="364" r:id="rId51"/>
    <p:sldId id="363" r:id="rId52"/>
    <p:sldId id="361" r:id="rId53"/>
    <p:sldId id="359" r:id="rId54"/>
    <p:sldId id="365" r:id="rId55"/>
    <p:sldId id="366" r:id="rId56"/>
    <p:sldId id="360" r:id="rId57"/>
    <p:sldId id="29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dot.teamwork@outlook.com" initials="I" lastIdx="1" clrIdx="0">
    <p:extLst>
      <p:ext uri="{19B8F6BF-5375-455C-9EA6-DF929625EA0E}">
        <p15:presenceInfo xmlns:p15="http://schemas.microsoft.com/office/powerpoint/2012/main" userId="2e513da3653e6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C3EE3-2FA8-D1BD-F1DF-2CB2711C4737}" v="38" dt="2024-09-27T11:35:11.942"/>
    <p1510:client id="{0D43723F-424D-5B2E-5B0E-C3449926A87A}" v="6" dt="2024-09-28T12:47:35.046"/>
    <p1510:client id="{2539B03B-8C9B-6DE0-9EF9-29CA4485EBE1}" v="61" dt="2024-09-27T11:07:56.417"/>
    <p1510:client id="{35354231-0E0E-2AFF-FB8A-29B2BEAD4343}" v="379" dt="2024-09-27T17:00:13.442"/>
    <p1510:client id="{6582B230-AA0F-885C-A59E-C06408C6AA3B}" v="14" dt="2024-09-28T02:57:25.563"/>
    <p1510:client id="{6B7A1870-DAB4-0841-B378-B38E99803387}" v="591" dt="2024-09-28T12:42:58.170"/>
    <p1510:client id="{74884586-3DC7-C43A-1BCF-F774F8D8DB90}" v="253" dt="2024-09-28T02:30:40.728"/>
    <p1510:client id="{7B2D9997-8931-E2E9-5D22-B1784026D6E9}" v="17" dt="2024-09-27T10:44:51.105"/>
    <p1510:client id="{90A499C0-AD39-7655-D5E0-A3AE820D5825}" v="19" dt="2024-09-28T13:08:47.235"/>
    <p1510:client id="{A948C904-0D62-5FB0-71AA-53A60EBDC56A}" v="325" dt="2024-09-28T10:46:26.120"/>
    <p1510:client id="{AF182ED2-A85F-3424-EC27-9D165C4D3FDA}" v="198" dt="2024-09-28T11:41:12.066"/>
    <p1510:client id="{B42E2E01-6B86-8413-3DA1-5CCD13DD6AB1}" v="35" dt="2024-09-27T12:37:37.028"/>
    <p1510:client id="{D1E7C53B-FDEC-DB99-13D5-427D6CEACFE4}" v="81" dt="2024-09-28T08:35:10.326"/>
    <p1510:client id="{D418A9E6-D068-D2AE-AF66-B25ACA2657C8}" v="20" dt="2024-09-27T17:25:20.426"/>
    <p1510:client id="{DBBC3F96-230F-F4AD-067D-2E2E1E00A594}" v="116" dt="2024-09-28T05:27:18.776"/>
    <p1510:client id="{E292402E-1EC1-B752-0FB7-9EE6D9EBDEED}" v="4" dt="2024-09-28T10:57:15.085"/>
    <p1510:client id="{EB42C9B1-D3D0-248B-6E8E-7CEA6C8D977A}" v="107" dt="2024-09-28T08:03:16.142"/>
    <p1510:client id="{F3A2E01A-8629-0363-9CE4-1B6A057DC24A}" v="112" dt="2024-09-28T09:09:31.815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3T09:26:19.776" idx="1">
    <p:pos x="7526" y="156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DF514-B5C7-45DB-A25A-310F6B310A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993F7A-AC87-4949-84A1-1DA46651049F}">
      <dgm:prSet/>
      <dgm:spPr/>
      <dgm:t>
        <a:bodyPr/>
        <a:lstStyle/>
        <a:p>
          <a:r>
            <a:rPr lang="en-US" b="1" baseline="30000" dirty="0">
              <a:latin typeface="Constantia" panose="02030602050306030303" pitchFamily="18" charset="0"/>
            </a:rPr>
            <a:t>Identifying Parameters:</a:t>
          </a:r>
          <a:endParaRPr lang="en-US" baseline="30000" dirty="0">
            <a:latin typeface="Constantia" panose="02030602050306030303" pitchFamily="18" charset="0"/>
          </a:endParaRPr>
        </a:p>
      </dgm:t>
    </dgm:pt>
    <dgm:pt modelId="{0534FAD3-AAE8-435D-A915-BAC33F44A726}" type="parTrans" cxnId="{232DF6E9-64E3-4AE1-892B-609AE64AF1DC}">
      <dgm:prSet/>
      <dgm:spPr/>
      <dgm:t>
        <a:bodyPr/>
        <a:lstStyle/>
        <a:p>
          <a:endParaRPr lang="en-US"/>
        </a:p>
      </dgm:t>
    </dgm:pt>
    <dgm:pt modelId="{F29D890E-7FE2-4BD9-A41D-C461489DE988}" type="sibTrans" cxnId="{232DF6E9-64E3-4AE1-892B-609AE64AF1DC}">
      <dgm:prSet/>
      <dgm:spPr/>
      <dgm:t>
        <a:bodyPr/>
        <a:lstStyle/>
        <a:p>
          <a:endParaRPr lang="en-US"/>
        </a:p>
      </dgm:t>
    </dgm:pt>
    <dgm:pt modelId="{FE44211C-3EC3-4A42-BDBE-B0304186572B}">
      <dgm:prSet/>
      <dgm:spPr/>
      <dgm:t>
        <a:bodyPr/>
        <a:lstStyle/>
        <a:p>
          <a:r>
            <a:rPr lang="en-US" baseline="30000">
              <a:latin typeface="Constantia" panose="02030602050306030303" pitchFamily="18" charset="0"/>
            </a:rPr>
            <a:t>Determine which kernel parameters affect your workload (e.g., memory, CPU scheduling, I/O, networking).</a:t>
          </a:r>
        </a:p>
      </dgm:t>
    </dgm:pt>
    <dgm:pt modelId="{0B5BB768-D41B-4FD8-B446-13B4837605CB}" type="parTrans" cxnId="{0173D8FB-3262-4B53-90F8-8B55E0BB0377}">
      <dgm:prSet/>
      <dgm:spPr/>
      <dgm:t>
        <a:bodyPr/>
        <a:lstStyle/>
        <a:p>
          <a:endParaRPr lang="en-US"/>
        </a:p>
      </dgm:t>
    </dgm:pt>
    <dgm:pt modelId="{BBE67EBE-25B8-4A70-8CB0-3D6AA05406FD}" type="sibTrans" cxnId="{0173D8FB-3262-4B53-90F8-8B55E0BB0377}">
      <dgm:prSet/>
      <dgm:spPr/>
      <dgm:t>
        <a:bodyPr/>
        <a:lstStyle/>
        <a:p>
          <a:endParaRPr lang="en-US"/>
        </a:p>
      </dgm:t>
    </dgm:pt>
    <dgm:pt modelId="{2B1CCDED-BD31-423A-BA93-1A2C1FB2E975}">
      <dgm:prSet/>
      <dgm:spPr/>
      <dgm:t>
        <a:bodyPr/>
        <a:lstStyle/>
        <a:p>
          <a:r>
            <a:rPr lang="en-US" baseline="30000">
              <a:latin typeface="Constantia" panose="02030602050306030303" pitchFamily="18" charset="0"/>
            </a:rPr>
            <a:t>Common commands: </a:t>
          </a:r>
          <a:r>
            <a:rPr lang="en-US" b="1" baseline="30000" err="1">
              <a:latin typeface="Constantia" panose="02030602050306030303" pitchFamily="18" charset="0"/>
            </a:rPr>
            <a:t>sysctl</a:t>
          </a:r>
          <a:r>
            <a:rPr lang="en-US" b="1" baseline="30000">
              <a:latin typeface="Constantia" panose="02030602050306030303" pitchFamily="18" charset="0"/>
            </a:rPr>
            <a:t> -a</a:t>
          </a:r>
          <a:r>
            <a:rPr lang="en-US" baseline="30000">
              <a:latin typeface="Constantia" panose="02030602050306030303" pitchFamily="18" charset="0"/>
            </a:rPr>
            <a:t> (to view all parameters) and </a:t>
          </a:r>
          <a:r>
            <a:rPr lang="en-US" b="1" baseline="30000" err="1">
              <a:latin typeface="Constantia" panose="02030602050306030303" pitchFamily="18" charset="0"/>
            </a:rPr>
            <a:t>sysctl</a:t>
          </a:r>
          <a:r>
            <a:rPr lang="en-US" b="1" baseline="30000">
              <a:latin typeface="Constantia" panose="02030602050306030303" pitchFamily="18" charset="0"/>
            </a:rPr>
            <a:t> &lt;parameter&gt;</a:t>
          </a:r>
          <a:r>
            <a:rPr lang="en-US" baseline="30000">
              <a:latin typeface="Constantia" panose="02030602050306030303" pitchFamily="18" charset="0"/>
            </a:rPr>
            <a:t> (to view a specific parameter).</a:t>
          </a:r>
        </a:p>
      </dgm:t>
    </dgm:pt>
    <dgm:pt modelId="{A56D3E10-5211-4BC4-A1CD-848309A5C215}" type="parTrans" cxnId="{24B5F86C-5C19-4733-B729-27B4985FA46B}">
      <dgm:prSet/>
      <dgm:spPr/>
      <dgm:t>
        <a:bodyPr/>
        <a:lstStyle/>
        <a:p>
          <a:endParaRPr lang="en-US"/>
        </a:p>
      </dgm:t>
    </dgm:pt>
    <dgm:pt modelId="{FF20585D-B738-4BE8-8C40-8AC8A48E592F}" type="sibTrans" cxnId="{24B5F86C-5C19-4733-B729-27B4985FA46B}">
      <dgm:prSet/>
      <dgm:spPr/>
      <dgm:t>
        <a:bodyPr/>
        <a:lstStyle/>
        <a:p>
          <a:endParaRPr lang="en-US"/>
        </a:p>
      </dgm:t>
    </dgm:pt>
    <dgm:pt modelId="{6DB2C4E2-FA8E-42AD-921A-47D76EC6355E}">
      <dgm:prSet/>
      <dgm:spPr/>
      <dgm:t>
        <a:bodyPr/>
        <a:lstStyle/>
        <a:p>
          <a:r>
            <a:rPr lang="en-US" b="1" baseline="30000">
              <a:latin typeface="Constantia" panose="02030602050306030303" pitchFamily="18" charset="0"/>
            </a:rPr>
            <a:t>Viewing Current Settings:</a:t>
          </a:r>
          <a:endParaRPr lang="en-US" baseline="30000">
            <a:latin typeface="Constantia" panose="02030602050306030303" pitchFamily="18" charset="0"/>
          </a:endParaRPr>
        </a:p>
      </dgm:t>
    </dgm:pt>
    <dgm:pt modelId="{F04B9535-C0DB-4ECE-A55C-78B8582CBE25}" type="parTrans" cxnId="{FFF26E9C-EE71-48C6-A0FF-3766ACB799EC}">
      <dgm:prSet/>
      <dgm:spPr/>
      <dgm:t>
        <a:bodyPr/>
        <a:lstStyle/>
        <a:p>
          <a:endParaRPr lang="en-US"/>
        </a:p>
      </dgm:t>
    </dgm:pt>
    <dgm:pt modelId="{C8E66720-F120-4843-8214-209B5027169F}" type="sibTrans" cxnId="{FFF26E9C-EE71-48C6-A0FF-3766ACB799EC}">
      <dgm:prSet/>
      <dgm:spPr/>
      <dgm:t>
        <a:bodyPr/>
        <a:lstStyle/>
        <a:p>
          <a:endParaRPr lang="en-US"/>
        </a:p>
      </dgm:t>
    </dgm:pt>
    <dgm:pt modelId="{0B2E786A-0514-4475-971B-970BE50ADA40}">
      <dgm:prSet/>
      <dgm:spPr/>
      <dgm:t>
        <a:bodyPr/>
        <a:lstStyle/>
        <a:p>
          <a:r>
            <a:rPr lang="en-US" baseline="30000">
              <a:latin typeface="Constantia" panose="02030602050306030303" pitchFamily="18" charset="0"/>
            </a:rPr>
            <a:t>Example command: </a:t>
          </a:r>
          <a:r>
            <a:rPr lang="en-US" b="1" baseline="30000" err="1">
              <a:latin typeface="Constantia" panose="02030602050306030303" pitchFamily="18" charset="0"/>
            </a:rPr>
            <a:t>sysctl</a:t>
          </a:r>
          <a:r>
            <a:rPr lang="en-US" b="1" baseline="30000">
              <a:latin typeface="Constantia" panose="02030602050306030303" pitchFamily="18" charset="0"/>
            </a:rPr>
            <a:t> </a:t>
          </a:r>
          <a:r>
            <a:rPr lang="en-US" b="1" baseline="30000" err="1">
              <a:latin typeface="Constantia" panose="02030602050306030303" pitchFamily="18" charset="0"/>
            </a:rPr>
            <a:t>vm.swappiness</a:t>
          </a:r>
          <a:r>
            <a:rPr lang="en-US" baseline="30000">
              <a:latin typeface="Constantia" panose="02030602050306030303" pitchFamily="18" charset="0"/>
            </a:rPr>
            <a:t> shows the current </a:t>
          </a:r>
          <a:r>
            <a:rPr lang="en-US" baseline="30000" err="1">
              <a:latin typeface="Constantia" panose="02030602050306030303" pitchFamily="18" charset="0"/>
            </a:rPr>
            <a:t>swappiness</a:t>
          </a:r>
          <a:r>
            <a:rPr lang="en-US" baseline="30000">
              <a:latin typeface="Constantia" panose="02030602050306030303" pitchFamily="18" charset="0"/>
            </a:rPr>
            <a:t> value.</a:t>
          </a:r>
        </a:p>
      </dgm:t>
    </dgm:pt>
    <dgm:pt modelId="{3A88409B-AE69-479F-BBFC-B46E551B76A7}" type="parTrans" cxnId="{FBABAD78-80FD-4FF7-BF75-D37397F94372}">
      <dgm:prSet/>
      <dgm:spPr/>
      <dgm:t>
        <a:bodyPr/>
        <a:lstStyle/>
        <a:p>
          <a:endParaRPr lang="en-US"/>
        </a:p>
      </dgm:t>
    </dgm:pt>
    <dgm:pt modelId="{F961C5A8-A220-4EB2-A15F-7DC26949E1CC}" type="sibTrans" cxnId="{FBABAD78-80FD-4FF7-BF75-D37397F94372}">
      <dgm:prSet/>
      <dgm:spPr/>
      <dgm:t>
        <a:bodyPr/>
        <a:lstStyle/>
        <a:p>
          <a:endParaRPr lang="en-US"/>
        </a:p>
      </dgm:t>
    </dgm:pt>
    <dgm:pt modelId="{9C8A4FE7-DF79-4C59-A52F-455C754BAFFD}" type="pres">
      <dgm:prSet presAssocID="{DADDF514-B5C7-45DB-A25A-310F6B310AEE}" presName="linear" presStyleCnt="0">
        <dgm:presLayoutVars>
          <dgm:animLvl val="lvl"/>
          <dgm:resizeHandles val="exact"/>
        </dgm:presLayoutVars>
      </dgm:prSet>
      <dgm:spPr/>
    </dgm:pt>
    <dgm:pt modelId="{471AB47C-0474-4842-BEDF-0E81A3528DC3}" type="pres">
      <dgm:prSet presAssocID="{AD993F7A-AC87-4949-84A1-1DA4665104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A5BFD2-75FD-40A4-B9F3-ADFA171E30DA}" type="pres">
      <dgm:prSet presAssocID="{AD993F7A-AC87-4949-84A1-1DA46651049F}" presName="childText" presStyleLbl="revTx" presStyleIdx="0" presStyleCnt="2">
        <dgm:presLayoutVars>
          <dgm:bulletEnabled val="1"/>
        </dgm:presLayoutVars>
      </dgm:prSet>
      <dgm:spPr/>
    </dgm:pt>
    <dgm:pt modelId="{E1666365-04E9-4E7C-97FB-26EC1EC0326C}" type="pres">
      <dgm:prSet presAssocID="{6DB2C4E2-FA8E-42AD-921A-47D76EC635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87552A-5002-4B64-A036-488BE63E03CA}" type="pres">
      <dgm:prSet presAssocID="{6DB2C4E2-FA8E-42AD-921A-47D76EC635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9F4203-BAFF-40BE-B819-DAF891D25B50}" type="presOf" srcId="{0B2E786A-0514-4475-971B-970BE50ADA40}" destId="{CB87552A-5002-4B64-A036-488BE63E03CA}" srcOrd="0" destOrd="0" presId="urn:microsoft.com/office/officeart/2005/8/layout/vList2"/>
    <dgm:cxn modelId="{FFB0AE24-9825-4F9E-859B-A8ABE86560F4}" type="presOf" srcId="{6DB2C4E2-FA8E-42AD-921A-47D76EC6355E}" destId="{E1666365-04E9-4E7C-97FB-26EC1EC0326C}" srcOrd="0" destOrd="0" presId="urn:microsoft.com/office/officeart/2005/8/layout/vList2"/>
    <dgm:cxn modelId="{7D7CA74C-55F2-4ED3-8C69-0ED09F4C24B5}" type="presOf" srcId="{DADDF514-B5C7-45DB-A25A-310F6B310AEE}" destId="{9C8A4FE7-DF79-4C59-A52F-455C754BAFFD}" srcOrd="0" destOrd="0" presId="urn:microsoft.com/office/officeart/2005/8/layout/vList2"/>
    <dgm:cxn modelId="{24B5F86C-5C19-4733-B729-27B4985FA46B}" srcId="{AD993F7A-AC87-4949-84A1-1DA46651049F}" destId="{2B1CCDED-BD31-423A-BA93-1A2C1FB2E975}" srcOrd="1" destOrd="0" parTransId="{A56D3E10-5211-4BC4-A1CD-848309A5C215}" sibTransId="{FF20585D-B738-4BE8-8C40-8AC8A48E592F}"/>
    <dgm:cxn modelId="{F6DA8D53-75A3-4377-892F-47AA55441C1E}" type="presOf" srcId="{FE44211C-3EC3-4A42-BDBE-B0304186572B}" destId="{47A5BFD2-75FD-40A4-B9F3-ADFA171E30DA}" srcOrd="0" destOrd="0" presId="urn:microsoft.com/office/officeart/2005/8/layout/vList2"/>
    <dgm:cxn modelId="{FBABAD78-80FD-4FF7-BF75-D37397F94372}" srcId="{6DB2C4E2-FA8E-42AD-921A-47D76EC6355E}" destId="{0B2E786A-0514-4475-971B-970BE50ADA40}" srcOrd="0" destOrd="0" parTransId="{3A88409B-AE69-479F-BBFC-B46E551B76A7}" sibTransId="{F961C5A8-A220-4EB2-A15F-7DC26949E1CC}"/>
    <dgm:cxn modelId="{A2CA6B7E-312C-4A89-8A59-33567A048404}" type="presOf" srcId="{2B1CCDED-BD31-423A-BA93-1A2C1FB2E975}" destId="{47A5BFD2-75FD-40A4-B9F3-ADFA171E30DA}" srcOrd="0" destOrd="1" presId="urn:microsoft.com/office/officeart/2005/8/layout/vList2"/>
    <dgm:cxn modelId="{FFF26E9C-EE71-48C6-A0FF-3766ACB799EC}" srcId="{DADDF514-B5C7-45DB-A25A-310F6B310AEE}" destId="{6DB2C4E2-FA8E-42AD-921A-47D76EC6355E}" srcOrd="1" destOrd="0" parTransId="{F04B9535-C0DB-4ECE-A55C-78B8582CBE25}" sibTransId="{C8E66720-F120-4843-8214-209B5027169F}"/>
    <dgm:cxn modelId="{D7BE22BE-26C9-4904-8C56-23F49E4F9FE0}" type="presOf" srcId="{AD993F7A-AC87-4949-84A1-1DA46651049F}" destId="{471AB47C-0474-4842-BEDF-0E81A3528DC3}" srcOrd="0" destOrd="0" presId="urn:microsoft.com/office/officeart/2005/8/layout/vList2"/>
    <dgm:cxn modelId="{232DF6E9-64E3-4AE1-892B-609AE64AF1DC}" srcId="{DADDF514-B5C7-45DB-A25A-310F6B310AEE}" destId="{AD993F7A-AC87-4949-84A1-1DA46651049F}" srcOrd="0" destOrd="0" parTransId="{0534FAD3-AAE8-435D-A915-BAC33F44A726}" sibTransId="{F29D890E-7FE2-4BD9-A41D-C461489DE988}"/>
    <dgm:cxn modelId="{0173D8FB-3262-4B53-90F8-8B55E0BB0377}" srcId="{AD993F7A-AC87-4949-84A1-1DA46651049F}" destId="{FE44211C-3EC3-4A42-BDBE-B0304186572B}" srcOrd="0" destOrd="0" parTransId="{0B5BB768-D41B-4FD8-B446-13B4837605CB}" sibTransId="{BBE67EBE-25B8-4A70-8CB0-3D6AA05406FD}"/>
    <dgm:cxn modelId="{45323008-1AC0-47DC-A06F-E885CF17626F}" type="presParOf" srcId="{9C8A4FE7-DF79-4C59-A52F-455C754BAFFD}" destId="{471AB47C-0474-4842-BEDF-0E81A3528DC3}" srcOrd="0" destOrd="0" presId="urn:microsoft.com/office/officeart/2005/8/layout/vList2"/>
    <dgm:cxn modelId="{FD29AC4F-DA27-405C-A40C-6DC12055F4E8}" type="presParOf" srcId="{9C8A4FE7-DF79-4C59-A52F-455C754BAFFD}" destId="{47A5BFD2-75FD-40A4-B9F3-ADFA171E30DA}" srcOrd="1" destOrd="0" presId="urn:microsoft.com/office/officeart/2005/8/layout/vList2"/>
    <dgm:cxn modelId="{B45444B5-4B53-4103-AF8E-7440451475AE}" type="presParOf" srcId="{9C8A4FE7-DF79-4C59-A52F-455C754BAFFD}" destId="{E1666365-04E9-4E7C-97FB-26EC1EC0326C}" srcOrd="2" destOrd="0" presId="urn:microsoft.com/office/officeart/2005/8/layout/vList2"/>
    <dgm:cxn modelId="{5A6500FD-B035-4624-B487-8BBF16CB3EEC}" type="presParOf" srcId="{9C8A4FE7-DF79-4C59-A52F-455C754BAFFD}" destId="{CB87552A-5002-4B64-A036-488BE63E03C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1A4C46-04BE-4DC9-AF50-6D3CE43C9F3E}" type="doc">
      <dgm:prSet loTypeId="urn:microsoft.com/office/officeart/2008/layout/PictureStrips" loCatId="list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08078E8-5BAF-433A-9580-E6443179AC45}">
      <dgm:prSet custT="1"/>
      <dgm:spPr/>
      <dgm:t>
        <a:bodyPr/>
        <a:lstStyle/>
        <a:p>
          <a:pPr>
            <a:defRPr b="1"/>
          </a:pPr>
          <a:r>
            <a:rPr lang="en-US" sz="2000" b="1" baseline="0" dirty="0">
              <a:latin typeface="Constantia" panose="02030602050306030303" pitchFamily="18" charset="0"/>
            </a:rPr>
            <a:t>Importance of Backups</a:t>
          </a:r>
          <a:r>
            <a:rPr lang="en-US" sz="2000" baseline="0" dirty="0">
              <a:latin typeface="Constantia" panose="02030602050306030303" pitchFamily="18" charset="0"/>
            </a:rPr>
            <a:t>:</a:t>
          </a:r>
        </a:p>
      </dgm:t>
    </dgm:pt>
    <dgm:pt modelId="{391B7F64-E912-4C31-B2EC-D3B31C98482A}" type="parTrans" cxnId="{4B5CF6DB-BDA1-4EBE-8420-4EC0B2AEE003}">
      <dgm:prSet/>
      <dgm:spPr/>
      <dgm:t>
        <a:bodyPr/>
        <a:lstStyle/>
        <a:p>
          <a:endParaRPr lang="en-US"/>
        </a:p>
      </dgm:t>
    </dgm:pt>
    <dgm:pt modelId="{6921A624-6D8E-49E4-9154-53701368D324}" type="sibTrans" cxnId="{4B5CF6DB-BDA1-4EBE-8420-4EC0B2AEE003}">
      <dgm:prSet/>
      <dgm:spPr/>
      <dgm:t>
        <a:bodyPr/>
        <a:lstStyle/>
        <a:p>
          <a:endParaRPr lang="en-US"/>
        </a:p>
      </dgm:t>
    </dgm:pt>
    <dgm:pt modelId="{ED65C4A5-9AD5-46D1-8446-B737476D335E}">
      <dgm:prSet custT="1"/>
      <dgm:spPr/>
      <dgm:t>
        <a:bodyPr/>
        <a:lstStyle/>
        <a:p>
          <a:r>
            <a:rPr lang="en-US" sz="2000" baseline="0" dirty="0">
              <a:latin typeface="Constantia" panose="02030602050306030303" pitchFamily="18" charset="0"/>
            </a:rPr>
            <a:t>Protect data against loss from hardware failures, user errors, or cyber-attacks.</a:t>
          </a:r>
        </a:p>
      </dgm:t>
    </dgm:pt>
    <dgm:pt modelId="{53FD3F8D-77EF-4191-9BAC-E59111712215}" type="parTrans" cxnId="{2425BF6C-AFB3-4E03-99E5-A5B68FF0A45E}">
      <dgm:prSet/>
      <dgm:spPr/>
      <dgm:t>
        <a:bodyPr/>
        <a:lstStyle/>
        <a:p>
          <a:endParaRPr lang="en-US"/>
        </a:p>
      </dgm:t>
    </dgm:pt>
    <dgm:pt modelId="{76B70C85-55B9-4C8E-BD3F-52E61722B708}" type="sibTrans" cxnId="{2425BF6C-AFB3-4E03-99E5-A5B68FF0A45E}">
      <dgm:prSet/>
      <dgm:spPr/>
      <dgm:t>
        <a:bodyPr/>
        <a:lstStyle/>
        <a:p>
          <a:endParaRPr lang="en-US"/>
        </a:p>
      </dgm:t>
    </dgm:pt>
    <dgm:pt modelId="{288F9865-764A-41A6-80E2-B8586A01697E}">
      <dgm:prSet custT="1"/>
      <dgm:spPr/>
      <dgm:t>
        <a:bodyPr/>
        <a:lstStyle/>
        <a:p>
          <a:pPr>
            <a:defRPr b="1"/>
          </a:pPr>
          <a:r>
            <a:rPr lang="en-US" sz="2000" b="1" baseline="0">
              <a:latin typeface="Constantia" panose="02030602050306030303" pitchFamily="18" charset="0"/>
            </a:rPr>
            <a:t>Backup Strategies</a:t>
          </a:r>
          <a:r>
            <a:rPr lang="en-US" sz="2000" baseline="0">
              <a:latin typeface="Constantia" panose="02030602050306030303" pitchFamily="18" charset="0"/>
            </a:rPr>
            <a:t>:</a:t>
          </a:r>
        </a:p>
      </dgm:t>
    </dgm:pt>
    <dgm:pt modelId="{ED360454-9242-4B37-9727-E9731FA5DA4C}" type="parTrans" cxnId="{F4601416-A774-4FDB-9362-9725E18BA3D9}">
      <dgm:prSet/>
      <dgm:spPr/>
      <dgm:t>
        <a:bodyPr/>
        <a:lstStyle/>
        <a:p>
          <a:endParaRPr lang="en-US"/>
        </a:p>
      </dgm:t>
    </dgm:pt>
    <dgm:pt modelId="{16E3E25D-68F4-464B-BBAD-A5C4FB05EBDD}" type="sibTrans" cxnId="{F4601416-A774-4FDB-9362-9725E18BA3D9}">
      <dgm:prSet/>
      <dgm:spPr/>
      <dgm:t>
        <a:bodyPr/>
        <a:lstStyle/>
        <a:p>
          <a:endParaRPr lang="en-US"/>
        </a:p>
      </dgm:t>
    </dgm:pt>
    <dgm:pt modelId="{BB72A81D-B30B-4343-ADAE-CFC44DF16B5F}">
      <dgm:prSet custT="1"/>
      <dgm:spPr/>
      <dgm:t>
        <a:bodyPr/>
        <a:lstStyle/>
        <a:p>
          <a:r>
            <a:rPr lang="en-US" sz="2000" b="0" baseline="0" dirty="0">
              <a:latin typeface="Constantia" panose="02030602050306030303" pitchFamily="18" charset="0"/>
            </a:rPr>
            <a:t>Full Backups</a:t>
          </a:r>
          <a:r>
            <a:rPr lang="en-US" sz="2000" baseline="0" dirty="0">
              <a:latin typeface="Constantia" panose="02030602050306030303" pitchFamily="18" charset="0"/>
            </a:rPr>
            <a:t>: Backup everything, takes longer but provides complete copies.</a:t>
          </a:r>
        </a:p>
      </dgm:t>
    </dgm:pt>
    <dgm:pt modelId="{35215143-1F6A-45BB-BB2A-772284A6D24D}" type="parTrans" cxnId="{E15BA503-5319-4F0C-90B3-36844FD89CD0}">
      <dgm:prSet/>
      <dgm:spPr/>
      <dgm:t>
        <a:bodyPr/>
        <a:lstStyle/>
        <a:p>
          <a:endParaRPr lang="en-US"/>
        </a:p>
      </dgm:t>
    </dgm:pt>
    <dgm:pt modelId="{6511EE9F-FD3C-47A0-91D6-B6B5A2345ADD}" type="sibTrans" cxnId="{E15BA503-5319-4F0C-90B3-36844FD89CD0}">
      <dgm:prSet/>
      <dgm:spPr/>
      <dgm:t>
        <a:bodyPr/>
        <a:lstStyle/>
        <a:p>
          <a:endParaRPr lang="en-US"/>
        </a:p>
      </dgm:t>
    </dgm:pt>
    <dgm:pt modelId="{2F35157E-BF44-40DF-B145-8C3146A348A2}">
      <dgm:prSet custT="1"/>
      <dgm:spPr/>
      <dgm:t>
        <a:bodyPr/>
        <a:lstStyle/>
        <a:p>
          <a:r>
            <a:rPr lang="en-US" sz="2000" b="0" baseline="0" dirty="0">
              <a:latin typeface="Constantia" panose="02030602050306030303" pitchFamily="18" charset="0"/>
            </a:rPr>
            <a:t>Incremental and Differential Backups</a:t>
          </a:r>
          <a:r>
            <a:rPr lang="en-US" sz="2000" baseline="0" dirty="0">
              <a:latin typeface="Constantia" panose="02030602050306030303" pitchFamily="18" charset="0"/>
            </a:rPr>
            <a:t>: Faster, storing only changes since the last backup.</a:t>
          </a:r>
        </a:p>
      </dgm:t>
    </dgm:pt>
    <dgm:pt modelId="{88F33BE1-66C9-4C28-A033-900B784AC91A}" type="parTrans" cxnId="{9D49C9AE-ABCF-4849-9379-70CF20DB63CD}">
      <dgm:prSet/>
      <dgm:spPr/>
      <dgm:t>
        <a:bodyPr/>
        <a:lstStyle/>
        <a:p>
          <a:endParaRPr lang="en-US"/>
        </a:p>
      </dgm:t>
    </dgm:pt>
    <dgm:pt modelId="{AB712BC5-C3ED-45B6-8B8C-108530F99A4C}" type="sibTrans" cxnId="{9D49C9AE-ABCF-4849-9379-70CF20DB63CD}">
      <dgm:prSet/>
      <dgm:spPr/>
      <dgm:t>
        <a:bodyPr/>
        <a:lstStyle/>
        <a:p>
          <a:endParaRPr lang="en-US"/>
        </a:p>
      </dgm:t>
    </dgm:pt>
    <dgm:pt modelId="{B479CCD5-38BE-4F4F-A71D-8D40080A201C}">
      <dgm:prSet custT="1"/>
      <dgm:spPr/>
      <dgm:t>
        <a:bodyPr/>
        <a:lstStyle/>
        <a:p>
          <a:pPr>
            <a:defRPr b="1"/>
          </a:pPr>
          <a:r>
            <a:rPr lang="en-US" sz="2000" b="1" baseline="0">
              <a:latin typeface="Constantia" panose="02030602050306030303" pitchFamily="18" charset="0"/>
            </a:rPr>
            <a:t>Scheduling Backups</a:t>
          </a:r>
          <a:r>
            <a:rPr lang="en-US" sz="2000" baseline="0">
              <a:latin typeface="Constantia" panose="02030602050306030303" pitchFamily="18" charset="0"/>
            </a:rPr>
            <a:t>:</a:t>
          </a:r>
        </a:p>
      </dgm:t>
    </dgm:pt>
    <dgm:pt modelId="{44C296DF-E481-4676-8457-D61D50B4BD11}" type="parTrans" cxnId="{81EA4B46-3292-408B-B8F1-E6465FEACF90}">
      <dgm:prSet/>
      <dgm:spPr/>
      <dgm:t>
        <a:bodyPr/>
        <a:lstStyle/>
        <a:p>
          <a:endParaRPr lang="en-US"/>
        </a:p>
      </dgm:t>
    </dgm:pt>
    <dgm:pt modelId="{9C02193C-3A5D-47C3-A864-7C354275D9C9}" type="sibTrans" cxnId="{81EA4B46-3292-408B-B8F1-E6465FEACF90}">
      <dgm:prSet/>
      <dgm:spPr/>
      <dgm:t>
        <a:bodyPr/>
        <a:lstStyle/>
        <a:p>
          <a:endParaRPr lang="en-US"/>
        </a:p>
      </dgm:t>
    </dgm:pt>
    <dgm:pt modelId="{4B52FADB-56E5-417E-BBCE-66B60C5F01FB}">
      <dgm:prSet custT="1"/>
      <dgm:spPr/>
      <dgm:t>
        <a:bodyPr/>
        <a:lstStyle/>
        <a:p>
          <a:r>
            <a:rPr lang="en-US" sz="2000" baseline="0" dirty="0">
              <a:latin typeface="Constantia" panose="02030602050306030303" pitchFamily="18" charset="0"/>
            </a:rPr>
            <a:t>Use tools like </a:t>
          </a:r>
          <a:r>
            <a:rPr lang="en-US" sz="2000" baseline="0" dirty="0" err="1">
              <a:latin typeface="Constantia" panose="02030602050306030303" pitchFamily="18" charset="0"/>
            </a:rPr>
            <a:t>cron</a:t>
          </a:r>
          <a:r>
            <a:rPr lang="en-US" sz="2000" baseline="0" dirty="0">
              <a:latin typeface="Constantia" panose="02030602050306030303" pitchFamily="18" charset="0"/>
            </a:rPr>
            <a:t> or </a:t>
          </a:r>
          <a:r>
            <a:rPr lang="en-US" sz="2000" baseline="0" dirty="0" err="1">
              <a:latin typeface="Constantia" panose="02030602050306030303" pitchFamily="18" charset="0"/>
            </a:rPr>
            <a:t>rsync</a:t>
          </a:r>
          <a:r>
            <a:rPr lang="en-US" sz="2000" baseline="0" dirty="0">
              <a:latin typeface="Constantia" panose="02030602050306030303" pitchFamily="18" charset="0"/>
            </a:rPr>
            <a:t> to automate backups.</a:t>
          </a:r>
        </a:p>
      </dgm:t>
    </dgm:pt>
    <dgm:pt modelId="{FAB0121D-59FB-4161-AD71-3E99AEE98CC5}" type="parTrans" cxnId="{E5FF4D5F-0EDD-4FF0-8413-A6DA5A85E3AB}">
      <dgm:prSet/>
      <dgm:spPr/>
      <dgm:t>
        <a:bodyPr/>
        <a:lstStyle/>
        <a:p>
          <a:endParaRPr lang="en-US"/>
        </a:p>
      </dgm:t>
    </dgm:pt>
    <dgm:pt modelId="{7892E7E3-99E6-4AC2-94AC-5F7A3571939E}" type="sibTrans" cxnId="{E5FF4D5F-0EDD-4FF0-8413-A6DA5A85E3AB}">
      <dgm:prSet/>
      <dgm:spPr/>
      <dgm:t>
        <a:bodyPr/>
        <a:lstStyle/>
        <a:p>
          <a:endParaRPr lang="en-US"/>
        </a:p>
      </dgm:t>
    </dgm:pt>
    <dgm:pt modelId="{71C1DAF7-E13C-4050-8BAC-C615ACCD9E42}">
      <dgm:prSet custT="1"/>
      <dgm:spPr/>
      <dgm:t>
        <a:bodyPr/>
        <a:lstStyle/>
        <a:p>
          <a:pPr>
            <a:defRPr b="1"/>
          </a:pPr>
          <a:r>
            <a:rPr lang="en-US" sz="2000" b="1" baseline="0">
              <a:latin typeface="Constantia" panose="02030602050306030303" pitchFamily="18" charset="0"/>
            </a:rPr>
            <a:t>Recovery</a:t>
          </a:r>
          <a:r>
            <a:rPr lang="en-US" sz="2000" baseline="0">
              <a:latin typeface="Constantia" panose="02030602050306030303" pitchFamily="18" charset="0"/>
            </a:rPr>
            <a:t>:</a:t>
          </a:r>
        </a:p>
      </dgm:t>
    </dgm:pt>
    <dgm:pt modelId="{93B38F15-8C21-433B-B8BC-2FA2983E7753}" type="parTrans" cxnId="{6AF1E1BB-01C8-4CA2-BD05-5D735210AA60}">
      <dgm:prSet/>
      <dgm:spPr/>
      <dgm:t>
        <a:bodyPr/>
        <a:lstStyle/>
        <a:p>
          <a:endParaRPr lang="en-US"/>
        </a:p>
      </dgm:t>
    </dgm:pt>
    <dgm:pt modelId="{9F75D816-38CE-46F7-86AD-8D05D42211B5}" type="sibTrans" cxnId="{6AF1E1BB-01C8-4CA2-BD05-5D735210AA60}">
      <dgm:prSet/>
      <dgm:spPr/>
      <dgm:t>
        <a:bodyPr/>
        <a:lstStyle/>
        <a:p>
          <a:endParaRPr lang="en-US"/>
        </a:p>
      </dgm:t>
    </dgm:pt>
    <dgm:pt modelId="{E6F3038B-FF9E-4CE2-B0E7-5D4D496BB595}">
      <dgm:prSet custT="1"/>
      <dgm:spPr/>
      <dgm:t>
        <a:bodyPr/>
        <a:lstStyle/>
        <a:p>
          <a:r>
            <a:rPr lang="en-US" sz="2000" baseline="0" dirty="0">
              <a:latin typeface="Constantia" panose="02030602050306030303" pitchFamily="18" charset="0"/>
            </a:rPr>
            <a:t>Practice recovery periodically to ensure backups work.</a:t>
          </a:r>
        </a:p>
      </dgm:t>
    </dgm:pt>
    <dgm:pt modelId="{1D46ECA7-7DCC-4E70-B8C7-4825A8F420C0}" type="parTrans" cxnId="{7BE9600F-DD7C-48B6-BC18-EDCA4DEF3B16}">
      <dgm:prSet/>
      <dgm:spPr/>
      <dgm:t>
        <a:bodyPr/>
        <a:lstStyle/>
        <a:p>
          <a:endParaRPr lang="en-US"/>
        </a:p>
      </dgm:t>
    </dgm:pt>
    <dgm:pt modelId="{212653EF-B752-4E88-94F4-56CB49755557}" type="sibTrans" cxnId="{7BE9600F-DD7C-48B6-BC18-EDCA4DEF3B16}">
      <dgm:prSet/>
      <dgm:spPr/>
      <dgm:t>
        <a:bodyPr/>
        <a:lstStyle/>
        <a:p>
          <a:endParaRPr lang="en-US"/>
        </a:p>
      </dgm:t>
    </dgm:pt>
    <dgm:pt modelId="{9A300D1C-B54A-4A8E-97CE-0FB53D233A91}">
      <dgm:prSet custT="1"/>
      <dgm:spPr/>
      <dgm:t>
        <a:bodyPr/>
        <a:lstStyle/>
        <a:p>
          <a:r>
            <a:rPr lang="en-US" sz="2000" baseline="0">
              <a:latin typeface="Constantia" panose="02030602050306030303" pitchFamily="18" charset="0"/>
            </a:rPr>
            <a:t>Store backups in multiple locations to prevent total loss.</a:t>
          </a:r>
        </a:p>
      </dgm:t>
    </dgm:pt>
    <dgm:pt modelId="{4E98C987-7D89-4561-B77B-55A5063C0C32}" type="parTrans" cxnId="{097EF244-5ECA-419E-A458-0A06AB9D6F53}">
      <dgm:prSet/>
      <dgm:spPr/>
      <dgm:t>
        <a:bodyPr/>
        <a:lstStyle/>
        <a:p>
          <a:endParaRPr lang="en-US"/>
        </a:p>
      </dgm:t>
    </dgm:pt>
    <dgm:pt modelId="{3A6A9816-ECBE-4BE1-BEC7-C5A1F7643702}" type="sibTrans" cxnId="{097EF244-5ECA-419E-A458-0A06AB9D6F53}">
      <dgm:prSet/>
      <dgm:spPr/>
      <dgm:t>
        <a:bodyPr/>
        <a:lstStyle/>
        <a:p>
          <a:endParaRPr lang="en-US"/>
        </a:p>
      </dgm:t>
    </dgm:pt>
    <dgm:pt modelId="{B563FE9B-DB47-44B6-8B35-18F961C284DD}" type="pres">
      <dgm:prSet presAssocID="{A41A4C46-04BE-4DC9-AF50-6D3CE43C9F3E}" presName="Name0" presStyleCnt="0">
        <dgm:presLayoutVars>
          <dgm:dir/>
          <dgm:resizeHandles val="exact"/>
        </dgm:presLayoutVars>
      </dgm:prSet>
      <dgm:spPr/>
    </dgm:pt>
    <dgm:pt modelId="{3D972F0A-FB3C-480B-8CA4-08FB8D37BFFB}" type="pres">
      <dgm:prSet presAssocID="{808078E8-5BAF-433A-9580-E6443179AC45}" presName="composite" presStyleCnt="0"/>
      <dgm:spPr/>
    </dgm:pt>
    <dgm:pt modelId="{4FAF802C-CB97-4B92-9EF1-4B410A4A634C}" type="pres">
      <dgm:prSet presAssocID="{808078E8-5BAF-433A-9580-E6443179AC45}" presName="rect1" presStyleLbl="trAlignAcc1" presStyleIdx="0" presStyleCnt="4" custScaleX="81396" custLinFactNeighborX="-5089" custLinFactNeighborY="722">
        <dgm:presLayoutVars>
          <dgm:bulletEnabled val="1"/>
        </dgm:presLayoutVars>
      </dgm:prSet>
      <dgm:spPr/>
    </dgm:pt>
    <dgm:pt modelId="{271184BC-EF8F-4EAB-B0DA-1EB663AF19A2}" type="pres">
      <dgm:prSet presAssocID="{808078E8-5BAF-433A-9580-E6443179AC45}" presName="rect2" presStyleLbl="fgImgPlace1" presStyleIdx="0" presStyleCnt="4" custScaleX="1232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2B46F8C-33DF-46F2-A767-607C69E1BE45}" type="pres">
      <dgm:prSet presAssocID="{6921A624-6D8E-49E4-9154-53701368D324}" presName="sibTrans" presStyleCnt="0"/>
      <dgm:spPr/>
    </dgm:pt>
    <dgm:pt modelId="{EDCAB946-13B2-4E6D-B1F3-039DF0A35497}" type="pres">
      <dgm:prSet presAssocID="{288F9865-764A-41A6-80E2-B8586A01697E}" presName="composite" presStyleCnt="0"/>
      <dgm:spPr/>
    </dgm:pt>
    <dgm:pt modelId="{30308AD3-C66A-469D-AE10-23EE5DDDD965}" type="pres">
      <dgm:prSet presAssocID="{288F9865-764A-41A6-80E2-B8586A01697E}" presName="rect1" presStyleLbl="trAlignAcc1" presStyleIdx="1" presStyleCnt="4" custScaleX="118589">
        <dgm:presLayoutVars>
          <dgm:bulletEnabled val="1"/>
        </dgm:presLayoutVars>
      </dgm:prSet>
      <dgm:spPr/>
    </dgm:pt>
    <dgm:pt modelId="{58DE4EEE-A130-4DF3-AB5F-67DF5E62D55F}" type="pres">
      <dgm:prSet presAssocID="{288F9865-764A-41A6-80E2-B8586A01697E}" presName="rect2" presStyleLbl="fgImgPlace1" presStyleIdx="1" presStyleCnt="4" custScaleX="111910" custLinFactNeighborX="-57444" custLinFactNeighborY="124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EA5C30DB-B021-4A2E-AFCF-8AD1CE7F5C06}" type="pres">
      <dgm:prSet presAssocID="{16E3E25D-68F4-464B-BBAD-A5C4FB05EBDD}" presName="sibTrans" presStyleCnt="0"/>
      <dgm:spPr/>
    </dgm:pt>
    <dgm:pt modelId="{68E17BD1-6788-4B16-8D8F-D4CF4C0206F6}" type="pres">
      <dgm:prSet presAssocID="{B479CCD5-38BE-4F4F-A71D-8D40080A201C}" presName="composite" presStyleCnt="0"/>
      <dgm:spPr/>
    </dgm:pt>
    <dgm:pt modelId="{8C9F6D77-CC3B-46DD-A9BC-4262E4D292B9}" type="pres">
      <dgm:prSet presAssocID="{B479CCD5-38BE-4F4F-A71D-8D40080A201C}" presName="rect1" presStyleLbl="trAlignAcc1" presStyleIdx="2" presStyleCnt="4" custScaleX="74350" custLinFactNeighborX="-9457" custLinFactNeighborY="-1120">
        <dgm:presLayoutVars>
          <dgm:bulletEnabled val="1"/>
        </dgm:presLayoutVars>
      </dgm:prSet>
      <dgm:spPr/>
    </dgm:pt>
    <dgm:pt modelId="{3DD2713E-8B2A-4209-BD12-F1211858C3DC}" type="pres">
      <dgm:prSet presAssocID="{B479CCD5-38BE-4F4F-A71D-8D40080A201C}" presName="rect2" presStyleLbl="fgImgPlace1" presStyleIdx="2" presStyleCnt="4" custLinFactNeighborX="-12895" custLinFactNeighborY="97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35D65BA-2F1F-43D6-BC32-0477FBEE1F6E}" type="pres">
      <dgm:prSet presAssocID="{9C02193C-3A5D-47C3-A864-7C354275D9C9}" presName="sibTrans" presStyleCnt="0"/>
      <dgm:spPr/>
    </dgm:pt>
    <dgm:pt modelId="{7896E590-56D4-426A-B7B6-3A1AF0A924CB}" type="pres">
      <dgm:prSet presAssocID="{71C1DAF7-E13C-4050-8BAC-C615ACCD9E42}" presName="composite" presStyleCnt="0"/>
      <dgm:spPr/>
    </dgm:pt>
    <dgm:pt modelId="{39636D61-66D6-4D3A-B53C-BEB6095DAD77}" type="pres">
      <dgm:prSet presAssocID="{71C1DAF7-E13C-4050-8BAC-C615ACCD9E42}" presName="rect1" presStyleLbl="trAlignAcc1" presStyleIdx="3" presStyleCnt="4" custScaleX="118273">
        <dgm:presLayoutVars>
          <dgm:bulletEnabled val="1"/>
        </dgm:presLayoutVars>
      </dgm:prSet>
      <dgm:spPr/>
    </dgm:pt>
    <dgm:pt modelId="{7BC871AA-05D4-4F39-885F-5BEE5BB917BD}" type="pres">
      <dgm:prSet presAssocID="{71C1DAF7-E13C-4050-8BAC-C615ACCD9E42}" presName="rect2" presStyleLbl="fgImgPlace1" presStyleIdx="3" presStyleCnt="4" custLinFactNeighborX="-65992" custLinFactNeighborY="402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</dgm:ptLst>
  <dgm:cxnLst>
    <dgm:cxn modelId="{E15BA503-5319-4F0C-90B3-36844FD89CD0}" srcId="{288F9865-764A-41A6-80E2-B8586A01697E}" destId="{BB72A81D-B30B-4343-ADAE-CFC44DF16B5F}" srcOrd="0" destOrd="0" parTransId="{35215143-1F6A-45BB-BB2A-772284A6D24D}" sibTransId="{6511EE9F-FD3C-47A0-91D6-B6B5A2345ADD}"/>
    <dgm:cxn modelId="{7BE9600F-DD7C-48B6-BC18-EDCA4DEF3B16}" srcId="{71C1DAF7-E13C-4050-8BAC-C615ACCD9E42}" destId="{E6F3038B-FF9E-4CE2-B0E7-5D4D496BB595}" srcOrd="0" destOrd="0" parTransId="{1D46ECA7-7DCC-4E70-B8C7-4825A8F420C0}" sibTransId="{212653EF-B752-4E88-94F4-56CB49755557}"/>
    <dgm:cxn modelId="{F4601416-A774-4FDB-9362-9725E18BA3D9}" srcId="{A41A4C46-04BE-4DC9-AF50-6D3CE43C9F3E}" destId="{288F9865-764A-41A6-80E2-B8586A01697E}" srcOrd="1" destOrd="0" parTransId="{ED360454-9242-4B37-9727-E9731FA5DA4C}" sibTransId="{16E3E25D-68F4-464B-BBAD-A5C4FB05EBDD}"/>
    <dgm:cxn modelId="{13282F19-672D-4888-B540-3F39C309DF4F}" type="presOf" srcId="{71C1DAF7-E13C-4050-8BAC-C615ACCD9E42}" destId="{39636D61-66D6-4D3A-B53C-BEB6095DAD77}" srcOrd="0" destOrd="0" presId="urn:microsoft.com/office/officeart/2008/layout/PictureStrips"/>
    <dgm:cxn modelId="{6E114939-3652-459B-BF82-CF926B6848CF}" type="presOf" srcId="{E6F3038B-FF9E-4CE2-B0E7-5D4D496BB595}" destId="{39636D61-66D6-4D3A-B53C-BEB6095DAD77}" srcOrd="0" destOrd="1" presId="urn:microsoft.com/office/officeart/2008/layout/PictureStrips"/>
    <dgm:cxn modelId="{E5FF4D5F-0EDD-4FF0-8413-A6DA5A85E3AB}" srcId="{B479CCD5-38BE-4F4F-A71D-8D40080A201C}" destId="{4B52FADB-56E5-417E-BBCE-66B60C5F01FB}" srcOrd="0" destOrd="0" parTransId="{FAB0121D-59FB-4161-AD71-3E99AEE98CC5}" sibTransId="{7892E7E3-99E6-4AC2-94AC-5F7A3571939E}"/>
    <dgm:cxn modelId="{097EF244-5ECA-419E-A458-0A06AB9D6F53}" srcId="{71C1DAF7-E13C-4050-8BAC-C615ACCD9E42}" destId="{9A300D1C-B54A-4A8E-97CE-0FB53D233A91}" srcOrd="1" destOrd="0" parTransId="{4E98C987-7D89-4561-B77B-55A5063C0C32}" sibTransId="{3A6A9816-ECBE-4BE1-BEC7-C5A1F7643702}"/>
    <dgm:cxn modelId="{81EA4B46-3292-408B-B8F1-E6465FEACF90}" srcId="{A41A4C46-04BE-4DC9-AF50-6D3CE43C9F3E}" destId="{B479CCD5-38BE-4F4F-A71D-8D40080A201C}" srcOrd="2" destOrd="0" parTransId="{44C296DF-E481-4676-8457-D61D50B4BD11}" sibTransId="{9C02193C-3A5D-47C3-A864-7C354275D9C9}"/>
    <dgm:cxn modelId="{CEEDFD4B-0486-4817-868F-8EC926430319}" type="presOf" srcId="{288F9865-764A-41A6-80E2-B8586A01697E}" destId="{30308AD3-C66A-469D-AE10-23EE5DDDD965}" srcOrd="0" destOrd="0" presId="urn:microsoft.com/office/officeart/2008/layout/PictureStrips"/>
    <dgm:cxn modelId="{2425BF6C-AFB3-4E03-99E5-A5B68FF0A45E}" srcId="{808078E8-5BAF-433A-9580-E6443179AC45}" destId="{ED65C4A5-9AD5-46D1-8446-B737476D335E}" srcOrd="0" destOrd="0" parTransId="{53FD3F8D-77EF-4191-9BAC-E59111712215}" sibTransId="{76B70C85-55B9-4C8E-BD3F-52E61722B708}"/>
    <dgm:cxn modelId="{8DAE9551-64A4-4122-B3E5-B5CED44B00A2}" type="presOf" srcId="{808078E8-5BAF-433A-9580-E6443179AC45}" destId="{4FAF802C-CB97-4B92-9EF1-4B410A4A634C}" srcOrd="0" destOrd="0" presId="urn:microsoft.com/office/officeart/2008/layout/PictureStrips"/>
    <dgm:cxn modelId="{820AA576-126E-4DC8-9998-5D325DED4AB3}" type="presOf" srcId="{ED65C4A5-9AD5-46D1-8446-B737476D335E}" destId="{4FAF802C-CB97-4B92-9EF1-4B410A4A634C}" srcOrd="0" destOrd="1" presId="urn:microsoft.com/office/officeart/2008/layout/PictureStrips"/>
    <dgm:cxn modelId="{3B4FC289-3694-413D-A6B4-E665E525F42C}" type="presOf" srcId="{BB72A81D-B30B-4343-ADAE-CFC44DF16B5F}" destId="{30308AD3-C66A-469D-AE10-23EE5DDDD965}" srcOrd="0" destOrd="1" presId="urn:microsoft.com/office/officeart/2008/layout/PictureStrips"/>
    <dgm:cxn modelId="{69C78893-4E47-48CD-BF08-F2F9C2F50FD9}" type="presOf" srcId="{B479CCD5-38BE-4F4F-A71D-8D40080A201C}" destId="{8C9F6D77-CC3B-46DD-A9BC-4262E4D292B9}" srcOrd="0" destOrd="0" presId="urn:microsoft.com/office/officeart/2008/layout/PictureStrips"/>
    <dgm:cxn modelId="{020C0B99-1BE1-4E8E-88D2-4258FB7D8DDB}" type="presOf" srcId="{4B52FADB-56E5-417E-BBCE-66B60C5F01FB}" destId="{8C9F6D77-CC3B-46DD-A9BC-4262E4D292B9}" srcOrd="0" destOrd="1" presId="urn:microsoft.com/office/officeart/2008/layout/PictureStrips"/>
    <dgm:cxn modelId="{DADBD3A1-C45E-4A0B-A26D-3D882DD7C05E}" type="presOf" srcId="{9A300D1C-B54A-4A8E-97CE-0FB53D233A91}" destId="{39636D61-66D6-4D3A-B53C-BEB6095DAD77}" srcOrd="0" destOrd="2" presId="urn:microsoft.com/office/officeart/2008/layout/PictureStrips"/>
    <dgm:cxn modelId="{9D49C9AE-ABCF-4849-9379-70CF20DB63CD}" srcId="{288F9865-764A-41A6-80E2-B8586A01697E}" destId="{2F35157E-BF44-40DF-B145-8C3146A348A2}" srcOrd="1" destOrd="0" parTransId="{88F33BE1-66C9-4C28-A033-900B784AC91A}" sibTransId="{AB712BC5-C3ED-45B6-8B8C-108530F99A4C}"/>
    <dgm:cxn modelId="{6AF1E1BB-01C8-4CA2-BD05-5D735210AA60}" srcId="{A41A4C46-04BE-4DC9-AF50-6D3CE43C9F3E}" destId="{71C1DAF7-E13C-4050-8BAC-C615ACCD9E42}" srcOrd="3" destOrd="0" parTransId="{93B38F15-8C21-433B-B8BC-2FA2983E7753}" sibTransId="{9F75D816-38CE-46F7-86AD-8D05D42211B5}"/>
    <dgm:cxn modelId="{382D46CD-E38F-41B9-A7C5-C62FAA7B321E}" type="presOf" srcId="{2F35157E-BF44-40DF-B145-8C3146A348A2}" destId="{30308AD3-C66A-469D-AE10-23EE5DDDD965}" srcOrd="0" destOrd="2" presId="urn:microsoft.com/office/officeart/2008/layout/PictureStrips"/>
    <dgm:cxn modelId="{4B5CF6DB-BDA1-4EBE-8420-4EC0B2AEE003}" srcId="{A41A4C46-04BE-4DC9-AF50-6D3CE43C9F3E}" destId="{808078E8-5BAF-433A-9580-E6443179AC45}" srcOrd="0" destOrd="0" parTransId="{391B7F64-E912-4C31-B2EC-D3B31C98482A}" sibTransId="{6921A624-6D8E-49E4-9154-53701368D324}"/>
    <dgm:cxn modelId="{B7D235F8-3C17-4831-AC5C-19F5840F426B}" type="presOf" srcId="{A41A4C46-04BE-4DC9-AF50-6D3CE43C9F3E}" destId="{B563FE9B-DB47-44B6-8B35-18F961C284DD}" srcOrd="0" destOrd="0" presId="urn:microsoft.com/office/officeart/2008/layout/PictureStrips"/>
    <dgm:cxn modelId="{590C760D-C90E-43E6-ADC5-7238E2891254}" type="presParOf" srcId="{B563FE9B-DB47-44B6-8B35-18F961C284DD}" destId="{3D972F0A-FB3C-480B-8CA4-08FB8D37BFFB}" srcOrd="0" destOrd="0" presId="urn:microsoft.com/office/officeart/2008/layout/PictureStrips"/>
    <dgm:cxn modelId="{46777656-D0FE-4547-88B7-6786BC5FF5FD}" type="presParOf" srcId="{3D972F0A-FB3C-480B-8CA4-08FB8D37BFFB}" destId="{4FAF802C-CB97-4B92-9EF1-4B410A4A634C}" srcOrd="0" destOrd="0" presId="urn:microsoft.com/office/officeart/2008/layout/PictureStrips"/>
    <dgm:cxn modelId="{A439B1F4-0FE9-4246-91BE-E5611F12A32E}" type="presParOf" srcId="{3D972F0A-FB3C-480B-8CA4-08FB8D37BFFB}" destId="{271184BC-EF8F-4EAB-B0DA-1EB663AF19A2}" srcOrd="1" destOrd="0" presId="urn:microsoft.com/office/officeart/2008/layout/PictureStrips"/>
    <dgm:cxn modelId="{969263E0-0518-4FB7-8F5D-DF573AC856BF}" type="presParOf" srcId="{B563FE9B-DB47-44B6-8B35-18F961C284DD}" destId="{82B46F8C-33DF-46F2-A767-607C69E1BE45}" srcOrd="1" destOrd="0" presId="urn:microsoft.com/office/officeart/2008/layout/PictureStrips"/>
    <dgm:cxn modelId="{825D41C4-6E75-4904-B0D2-D31F8F891D28}" type="presParOf" srcId="{B563FE9B-DB47-44B6-8B35-18F961C284DD}" destId="{EDCAB946-13B2-4E6D-B1F3-039DF0A35497}" srcOrd="2" destOrd="0" presId="urn:microsoft.com/office/officeart/2008/layout/PictureStrips"/>
    <dgm:cxn modelId="{3B9EA8E2-DE75-4A3D-A0F1-242071413FF9}" type="presParOf" srcId="{EDCAB946-13B2-4E6D-B1F3-039DF0A35497}" destId="{30308AD3-C66A-469D-AE10-23EE5DDDD965}" srcOrd="0" destOrd="0" presId="urn:microsoft.com/office/officeart/2008/layout/PictureStrips"/>
    <dgm:cxn modelId="{0FC6F72B-9FA0-4CD3-98F4-5DDA9871B561}" type="presParOf" srcId="{EDCAB946-13B2-4E6D-B1F3-039DF0A35497}" destId="{58DE4EEE-A130-4DF3-AB5F-67DF5E62D55F}" srcOrd="1" destOrd="0" presId="urn:microsoft.com/office/officeart/2008/layout/PictureStrips"/>
    <dgm:cxn modelId="{0187F318-1CEA-496F-8A21-DBCCD6282EB4}" type="presParOf" srcId="{B563FE9B-DB47-44B6-8B35-18F961C284DD}" destId="{EA5C30DB-B021-4A2E-AFCF-8AD1CE7F5C06}" srcOrd="3" destOrd="0" presId="urn:microsoft.com/office/officeart/2008/layout/PictureStrips"/>
    <dgm:cxn modelId="{E20CF2A0-A25A-43BB-955B-2DAC070FFD23}" type="presParOf" srcId="{B563FE9B-DB47-44B6-8B35-18F961C284DD}" destId="{68E17BD1-6788-4B16-8D8F-D4CF4C0206F6}" srcOrd="4" destOrd="0" presId="urn:microsoft.com/office/officeart/2008/layout/PictureStrips"/>
    <dgm:cxn modelId="{27F71CA8-62A5-49BE-A985-36383DE7691D}" type="presParOf" srcId="{68E17BD1-6788-4B16-8D8F-D4CF4C0206F6}" destId="{8C9F6D77-CC3B-46DD-A9BC-4262E4D292B9}" srcOrd="0" destOrd="0" presId="urn:microsoft.com/office/officeart/2008/layout/PictureStrips"/>
    <dgm:cxn modelId="{BBF3AF51-7C76-4297-8C5D-9D3AF5A3BD41}" type="presParOf" srcId="{68E17BD1-6788-4B16-8D8F-D4CF4C0206F6}" destId="{3DD2713E-8B2A-4209-BD12-F1211858C3DC}" srcOrd="1" destOrd="0" presId="urn:microsoft.com/office/officeart/2008/layout/PictureStrips"/>
    <dgm:cxn modelId="{4D504E4F-8337-4703-8592-DBC169E1084A}" type="presParOf" srcId="{B563FE9B-DB47-44B6-8B35-18F961C284DD}" destId="{B35D65BA-2F1F-43D6-BC32-0477FBEE1F6E}" srcOrd="5" destOrd="0" presId="urn:microsoft.com/office/officeart/2008/layout/PictureStrips"/>
    <dgm:cxn modelId="{47728767-E553-4393-83D6-CC19DB861FF8}" type="presParOf" srcId="{B563FE9B-DB47-44B6-8B35-18F961C284DD}" destId="{7896E590-56D4-426A-B7B6-3A1AF0A924CB}" srcOrd="6" destOrd="0" presId="urn:microsoft.com/office/officeart/2008/layout/PictureStrips"/>
    <dgm:cxn modelId="{BCDDC424-00A5-4E60-9AC2-F43093EC94DE}" type="presParOf" srcId="{7896E590-56D4-426A-B7B6-3A1AF0A924CB}" destId="{39636D61-66D6-4D3A-B53C-BEB6095DAD77}" srcOrd="0" destOrd="0" presId="urn:microsoft.com/office/officeart/2008/layout/PictureStrips"/>
    <dgm:cxn modelId="{D5A04E9E-E59E-4A03-8774-63DF13F9BFC2}" type="presParOf" srcId="{7896E590-56D4-426A-B7B6-3A1AF0A924CB}" destId="{7BC871AA-05D4-4F39-885F-5BEE5BB917B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89FBC0-ED01-464B-AFFB-3720B31879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F1D17-9FCB-469A-8977-CE01268EAE9B}">
      <dgm:prSet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Kernel and Boot Logs</a:t>
          </a:r>
          <a:r>
            <a:rPr lang="en-US" baseline="0">
              <a:latin typeface="Constantia" panose="02030602050306030303" pitchFamily="18" charset="0"/>
            </a:rPr>
            <a:t>:</a:t>
          </a:r>
        </a:p>
      </dgm:t>
    </dgm:pt>
    <dgm:pt modelId="{7F901FB6-AD7B-4A9A-9889-7FFFD6B9C2A3}" type="parTrans" cxnId="{7F633001-5202-46C3-B807-2A5B159E7C43}">
      <dgm:prSet/>
      <dgm:spPr/>
      <dgm:t>
        <a:bodyPr/>
        <a:lstStyle/>
        <a:p>
          <a:endParaRPr lang="en-US"/>
        </a:p>
      </dgm:t>
    </dgm:pt>
    <dgm:pt modelId="{08E73436-BCB8-44F7-A981-427B7F6958F5}" type="sibTrans" cxnId="{7F633001-5202-46C3-B807-2A5B159E7C43}">
      <dgm:prSet/>
      <dgm:spPr/>
      <dgm:t>
        <a:bodyPr/>
        <a:lstStyle/>
        <a:p>
          <a:endParaRPr lang="en-US"/>
        </a:p>
      </dgm:t>
    </dgm:pt>
    <dgm:pt modelId="{E1DA4A6F-5BAB-4FB6-809E-3D77604671E4}">
      <dgm:prSet/>
      <dgm:spPr/>
      <dgm:t>
        <a:bodyPr/>
        <a:lstStyle/>
        <a:p>
          <a:r>
            <a:rPr lang="en-US" baseline="0">
              <a:latin typeface="Constantia" panose="02030602050306030303" pitchFamily="18" charset="0"/>
            </a:rPr>
            <a:t>Boot issues often stem from kernel misconfigurations or hardware problems.</a:t>
          </a:r>
        </a:p>
      </dgm:t>
    </dgm:pt>
    <dgm:pt modelId="{CB9694AF-764D-4855-99AC-372B905DF391}" type="parTrans" cxnId="{4D10FF05-4790-41BA-9117-15E44AED4BB0}">
      <dgm:prSet/>
      <dgm:spPr/>
      <dgm:t>
        <a:bodyPr/>
        <a:lstStyle/>
        <a:p>
          <a:endParaRPr lang="en-US"/>
        </a:p>
      </dgm:t>
    </dgm:pt>
    <dgm:pt modelId="{0C5B0586-2152-4EE2-B8D8-D689771E185C}" type="sibTrans" cxnId="{4D10FF05-4790-41BA-9117-15E44AED4BB0}">
      <dgm:prSet/>
      <dgm:spPr/>
      <dgm:t>
        <a:bodyPr/>
        <a:lstStyle/>
        <a:p>
          <a:endParaRPr lang="en-US"/>
        </a:p>
      </dgm:t>
    </dgm:pt>
    <dgm:pt modelId="{08E7EF01-6095-468B-87C0-0C16FF84CE07}">
      <dgm:prSet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Logs to Check</a:t>
          </a:r>
          <a:r>
            <a:rPr lang="en-US" baseline="0">
              <a:latin typeface="Constantia" panose="02030602050306030303" pitchFamily="18" charset="0"/>
            </a:rPr>
            <a:t>:</a:t>
          </a:r>
        </a:p>
      </dgm:t>
    </dgm:pt>
    <dgm:pt modelId="{D1E79C2C-928A-4DE5-A43A-7376BE64125C}" type="parTrans" cxnId="{46D011AD-355B-4603-9396-8A4E276955F1}">
      <dgm:prSet/>
      <dgm:spPr/>
      <dgm:t>
        <a:bodyPr/>
        <a:lstStyle/>
        <a:p>
          <a:endParaRPr lang="en-US"/>
        </a:p>
      </dgm:t>
    </dgm:pt>
    <dgm:pt modelId="{22FCBB0B-22F6-4C6C-BC03-FF5DAB270237}" type="sibTrans" cxnId="{46D011AD-355B-4603-9396-8A4E276955F1}">
      <dgm:prSet/>
      <dgm:spPr/>
      <dgm:t>
        <a:bodyPr/>
        <a:lstStyle/>
        <a:p>
          <a:endParaRPr lang="en-US"/>
        </a:p>
      </dgm:t>
    </dgm:pt>
    <dgm:pt modelId="{8823BD41-6D56-41AE-A888-F5BDF7D6E8AF}">
      <dgm:prSet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/var/log/boot.log</a:t>
          </a:r>
          <a:r>
            <a:rPr lang="en-US" baseline="0">
              <a:latin typeface="Constantia" panose="02030602050306030303" pitchFamily="18" charset="0"/>
            </a:rPr>
            <a:t>: Contains information from system boot.</a:t>
          </a:r>
        </a:p>
      </dgm:t>
    </dgm:pt>
    <dgm:pt modelId="{BCC5A002-4D2B-4F90-BDA2-66DAFA3F7123}" type="parTrans" cxnId="{A37CD914-D235-4996-A9A4-3AED7B4BE5C4}">
      <dgm:prSet/>
      <dgm:spPr/>
      <dgm:t>
        <a:bodyPr/>
        <a:lstStyle/>
        <a:p>
          <a:endParaRPr lang="en-US"/>
        </a:p>
      </dgm:t>
    </dgm:pt>
    <dgm:pt modelId="{771DF425-95E2-4477-801A-1CF744FFE4C4}" type="sibTrans" cxnId="{A37CD914-D235-4996-A9A4-3AED7B4BE5C4}">
      <dgm:prSet/>
      <dgm:spPr/>
      <dgm:t>
        <a:bodyPr/>
        <a:lstStyle/>
        <a:p>
          <a:endParaRPr lang="en-US"/>
        </a:p>
      </dgm:t>
    </dgm:pt>
    <dgm:pt modelId="{AA321474-99F5-44C6-86C3-82C7122F61BC}">
      <dgm:prSet/>
      <dgm:spPr/>
      <dgm:t>
        <a:bodyPr/>
        <a:lstStyle/>
        <a:p>
          <a:r>
            <a:rPr lang="en-US" b="1" baseline="0" err="1">
              <a:latin typeface="Constantia" panose="02030602050306030303" pitchFamily="18" charset="0"/>
            </a:rPr>
            <a:t>dmesg</a:t>
          </a:r>
          <a:r>
            <a:rPr lang="en-US" baseline="0">
              <a:latin typeface="Constantia" panose="02030602050306030303" pitchFamily="18" charset="0"/>
            </a:rPr>
            <a:t>: Displays kernel-related messages, useful for identifying hardware or driver issues.</a:t>
          </a:r>
        </a:p>
      </dgm:t>
    </dgm:pt>
    <dgm:pt modelId="{B38638F7-AFEE-48A1-93FF-486C4F3E0FBF}" type="parTrans" cxnId="{3B8A1DD8-5AD0-455E-8549-E156AD747D78}">
      <dgm:prSet/>
      <dgm:spPr/>
      <dgm:t>
        <a:bodyPr/>
        <a:lstStyle/>
        <a:p>
          <a:endParaRPr lang="en-US"/>
        </a:p>
      </dgm:t>
    </dgm:pt>
    <dgm:pt modelId="{881DCC27-D64F-4997-9F2A-466B3E0D2ACF}" type="sibTrans" cxnId="{3B8A1DD8-5AD0-455E-8549-E156AD747D78}">
      <dgm:prSet/>
      <dgm:spPr/>
      <dgm:t>
        <a:bodyPr/>
        <a:lstStyle/>
        <a:p>
          <a:endParaRPr lang="en-US"/>
        </a:p>
      </dgm:t>
    </dgm:pt>
    <dgm:pt modelId="{22CE4AFB-4032-4025-9722-9B521EA45DF5}">
      <dgm:prSet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Common Boot Problems</a:t>
          </a:r>
          <a:r>
            <a:rPr lang="en-US" baseline="0">
              <a:latin typeface="Constantia" panose="02030602050306030303" pitchFamily="18" charset="0"/>
            </a:rPr>
            <a:t>:</a:t>
          </a:r>
        </a:p>
      </dgm:t>
    </dgm:pt>
    <dgm:pt modelId="{89D1B2CC-B579-41FE-825F-38E05EE7AEDD}" type="parTrans" cxnId="{181EE89A-D779-4F00-B02F-07F11C3A745F}">
      <dgm:prSet/>
      <dgm:spPr/>
      <dgm:t>
        <a:bodyPr/>
        <a:lstStyle/>
        <a:p>
          <a:endParaRPr lang="en-US"/>
        </a:p>
      </dgm:t>
    </dgm:pt>
    <dgm:pt modelId="{98B117ED-033C-40D0-AF95-F9F5E56CD829}" type="sibTrans" cxnId="{181EE89A-D779-4F00-B02F-07F11C3A745F}">
      <dgm:prSet/>
      <dgm:spPr/>
      <dgm:t>
        <a:bodyPr/>
        <a:lstStyle/>
        <a:p>
          <a:endParaRPr lang="en-US"/>
        </a:p>
      </dgm:t>
    </dgm:pt>
    <dgm:pt modelId="{9049F1DE-6E60-46D0-BB71-4898CA4B6D3C}">
      <dgm:prSet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Bootloader Issues</a:t>
          </a:r>
          <a:r>
            <a:rPr lang="en-US" baseline="0">
              <a:latin typeface="Constantia" panose="02030602050306030303" pitchFamily="18" charset="0"/>
            </a:rPr>
            <a:t>: Failure in GRUB configuration might prevent the system from booting.</a:t>
          </a:r>
        </a:p>
      </dgm:t>
    </dgm:pt>
    <dgm:pt modelId="{5370D262-A746-4476-8262-CD2A25B2733A}" type="parTrans" cxnId="{BF05CE53-F922-40C2-A9B0-FA24B3046C4A}">
      <dgm:prSet/>
      <dgm:spPr/>
      <dgm:t>
        <a:bodyPr/>
        <a:lstStyle/>
        <a:p>
          <a:endParaRPr lang="en-US"/>
        </a:p>
      </dgm:t>
    </dgm:pt>
    <dgm:pt modelId="{30ADAF49-0033-4108-B3B8-89C0164CD569}" type="sibTrans" cxnId="{BF05CE53-F922-40C2-A9B0-FA24B3046C4A}">
      <dgm:prSet/>
      <dgm:spPr/>
      <dgm:t>
        <a:bodyPr/>
        <a:lstStyle/>
        <a:p>
          <a:endParaRPr lang="en-US"/>
        </a:p>
      </dgm:t>
    </dgm:pt>
    <dgm:pt modelId="{99FF3619-126D-4953-B681-F7896CAF3B48}">
      <dgm:prSet/>
      <dgm:spPr/>
      <dgm:t>
        <a:bodyPr/>
        <a:lstStyle/>
        <a:p>
          <a:pPr rtl="0"/>
          <a:r>
            <a:rPr lang="en-US" b="1" baseline="0">
              <a:latin typeface="Constantia" panose="02030602050306030303" pitchFamily="18" charset="0"/>
            </a:rPr>
            <a:t>Solution</a:t>
          </a:r>
          <a:r>
            <a:rPr lang="en-US" baseline="0">
              <a:latin typeface="Constantia" panose="02030602050306030303" pitchFamily="18" charset="0"/>
            </a:rPr>
            <a:t>: Boot into a live CD and fix GRUB using: </a:t>
          </a:r>
          <a:r>
            <a:rPr lang="en-US" baseline="0" err="1">
              <a:latin typeface="Constantia" panose="02030602050306030303" pitchFamily="18" charset="0"/>
            </a:rPr>
            <a:t>sudo</a:t>
          </a:r>
          <a:r>
            <a:rPr lang="en-US" baseline="0">
              <a:latin typeface="Constantia" panose="02030602050306030303" pitchFamily="18" charset="0"/>
            </a:rPr>
            <a:t> grub-install /dev/</a:t>
          </a:r>
          <a:r>
            <a:rPr lang="en-US" b="0" baseline="0" err="1">
              <a:latin typeface="Constantia" panose="02030602050306030303" pitchFamily="18" charset="0"/>
            </a:rPr>
            <a:t>sda</a:t>
          </a:r>
          <a:endParaRPr lang="en-US" b="0" baseline="0">
            <a:latin typeface="Constantia" panose="02030602050306030303" pitchFamily="18" charset="0"/>
          </a:endParaRPr>
        </a:p>
      </dgm:t>
    </dgm:pt>
    <dgm:pt modelId="{E06F6F33-7809-4125-A99D-A259AE9110AB}" type="parTrans" cxnId="{99DE0896-7E39-43F9-9FC7-E9DDBB92FE3E}">
      <dgm:prSet/>
      <dgm:spPr/>
      <dgm:t>
        <a:bodyPr/>
        <a:lstStyle/>
        <a:p>
          <a:endParaRPr lang="en-US"/>
        </a:p>
      </dgm:t>
    </dgm:pt>
    <dgm:pt modelId="{AD5BACFC-09E9-4D6E-A28E-7A949C97766C}" type="sibTrans" cxnId="{99DE0896-7E39-43F9-9FC7-E9DDBB92FE3E}">
      <dgm:prSet/>
      <dgm:spPr/>
      <dgm:t>
        <a:bodyPr/>
        <a:lstStyle/>
        <a:p>
          <a:endParaRPr lang="en-US"/>
        </a:p>
      </dgm:t>
    </dgm:pt>
    <dgm:pt modelId="{7FF19A2E-FB9D-49D9-A9A5-AE9EEF60A211}">
      <dgm:prSet phldr="0"/>
      <dgm:spPr/>
      <dgm:t>
        <a:bodyPr/>
        <a:lstStyle/>
        <a:p>
          <a:r>
            <a:rPr lang="en-US" b="1" baseline="0">
              <a:latin typeface="Constantia" panose="02030602050306030303" pitchFamily="18" charset="0"/>
            </a:rPr>
            <a:t>Kernel Panics</a:t>
          </a:r>
          <a:r>
            <a:rPr lang="en-US" baseline="0">
              <a:latin typeface="Constantia" panose="02030602050306030303" pitchFamily="18" charset="0"/>
            </a:rPr>
            <a:t>: Investigate /var/log/kern.log or </a:t>
          </a:r>
          <a:r>
            <a:rPr lang="en-US" b="1" baseline="0" err="1">
              <a:latin typeface="Constantia" panose="02030602050306030303" pitchFamily="18" charset="0"/>
            </a:rPr>
            <a:t>dmesg</a:t>
          </a:r>
          <a:r>
            <a:rPr lang="en-US" baseline="0">
              <a:latin typeface="Constantia" panose="02030602050306030303" pitchFamily="18" charset="0"/>
            </a:rPr>
            <a:t> to understand what caused the kernel panic.</a:t>
          </a:r>
        </a:p>
      </dgm:t>
    </dgm:pt>
    <dgm:pt modelId="{AB54022B-848C-4CED-AFAB-E54F76B1CC9A}" type="parTrans" cxnId="{622C00E2-6651-4D74-A39F-BBBEF8B02935}">
      <dgm:prSet/>
      <dgm:spPr/>
      <dgm:t>
        <a:bodyPr/>
        <a:lstStyle/>
        <a:p>
          <a:endParaRPr lang="en-IN"/>
        </a:p>
      </dgm:t>
    </dgm:pt>
    <dgm:pt modelId="{999A3935-E779-46D4-AF03-7C790DBB4A93}" type="sibTrans" cxnId="{622C00E2-6651-4D74-A39F-BBBEF8B02935}">
      <dgm:prSet/>
      <dgm:spPr/>
      <dgm:t>
        <a:bodyPr/>
        <a:lstStyle/>
        <a:p>
          <a:endParaRPr lang="en-US"/>
        </a:p>
      </dgm:t>
    </dgm:pt>
    <dgm:pt modelId="{F75622D5-A390-448C-980F-554E693F82E7}">
      <dgm:prSet phldr="0"/>
      <dgm:spPr/>
      <dgm:t>
        <a:bodyPr/>
        <a:lstStyle/>
        <a:p>
          <a:endParaRPr lang="en-US" b="0" baseline="0">
            <a:latin typeface="Constantia" panose="02030602050306030303" pitchFamily="18" charset="0"/>
          </a:endParaRPr>
        </a:p>
      </dgm:t>
    </dgm:pt>
    <dgm:pt modelId="{6BEDE79D-903C-4757-AF37-68F53F3087EC}" type="parTrans" cxnId="{6C811EB0-F35D-4653-B29A-E6765FB1F190}">
      <dgm:prSet/>
      <dgm:spPr/>
      <dgm:t>
        <a:bodyPr/>
        <a:lstStyle/>
        <a:p>
          <a:endParaRPr lang="en-IN"/>
        </a:p>
      </dgm:t>
    </dgm:pt>
    <dgm:pt modelId="{92911E7E-A1C9-4CE8-B2D7-62D76AC6421F}" type="sibTrans" cxnId="{6C811EB0-F35D-4653-B29A-E6765FB1F190}">
      <dgm:prSet/>
      <dgm:spPr/>
      <dgm:t>
        <a:bodyPr/>
        <a:lstStyle/>
        <a:p>
          <a:endParaRPr lang="en-IN"/>
        </a:p>
      </dgm:t>
    </dgm:pt>
    <dgm:pt modelId="{DC097DBE-6CD0-4445-91ED-BCF0B0F96170}" type="pres">
      <dgm:prSet presAssocID="{8489FBC0-ED01-464B-AFFB-3720B318795A}" presName="linear" presStyleCnt="0">
        <dgm:presLayoutVars>
          <dgm:dir/>
          <dgm:animLvl val="lvl"/>
          <dgm:resizeHandles val="exact"/>
        </dgm:presLayoutVars>
      </dgm:prSet>
      <dgm:spPr/>
    </dgm:pt>
    <dgm:pt modelId="{10AD4594-A9CF-4BD3-9019-C1EECC2D1DE9}" type="pres">
      <dgm:prSet presAssocID="{7CAF1D17-9FCB-469A-8977-CE01268EAE9B}" presName="parentLin" presStyleCnt="0"/>
      <dgm:spPr/>
    </dgm:pt>
    <dgm:pt modelId="{1D1AF67B-6BEB-4975-9DD2-20283FB45038}" type="pres">
      <dgm:prSet presAssocID="{7CAF1D17-9FCB-469A-8977-CE01268EAE9B}" presName="parentLeftMargin" presStyleLbl="node1" presStyleIdx="0" presStyleCnt="3"/>
      <dgm:spPr/>
    </dgm:pt>
    <dgm:pt modelId="{001C9C27-CC37-4DF8-BE1C-A38005C9C3B7}" type="pres">
      <dgm:prSet presAssocID="{7CAF1D17-9FCB-469A-8977-CE01268EAE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FAB457-6222-43FA-A3EF-4E0E9DF2AD74}" type="pres">
      <dgm:prSet presAssocID="{7CAF1D17-9FCB-469A-8977-CE01268EAE9B}" presName="negativeSpace" presStyleCnt="0"/>
      <dgm:spPr/>
    </dgm:pt>
    <dgm:pt modelId="{CB9FDD91-8A67-49FB-8369-19C6988B6DD0}" type="pres">
      <dgm:prSet presAssocID="{7CAF1D17-9FCB-469A-8977-CE01268EAE9B}" presName="childText" presStyleLbl="conFgAcc1" presStyleIdx="0" presStyleCnt="3">
        <dgm:presLayoutVars>
          <dgm:bulletEnabled val="1"/>
        </dgm:presLayoutVars>
      </dgm:prSet>
      <dgm:spPr/>
    </dgm:pt>
    <dgm:pt modelId="{E03538EF-7F2D-4EF3-82FA-ECAF3BF30BDF}" type="pres">
      <dgm:prSet presAssocID="{08E73436-BCB8-44F7-A981-427B7F6958F5}" presName="spaceBetweenRectangles" presStyleCnt="0"/>
      <dgm:spPr/>
    </dgm:pt>
    <dgm:pt modelId="{76800D04-14B5-4C22-A662-0C1AA196DDDA}" type="pres">
      <dgm:prSet presAssocID="{08E7EF01-6095-468B-87C0-0C16FF84CE07}" presName="parentLin" presStyleCnt="0"/>
      <dgm:spPr/>
    </dgm:pt>
    <dgm:pt modelId="{C292A8DF-4BCD-4AD5-AE70-D599F8025525}" type="pres">
      <dgm:prSet presAssocID="{08E7EF01-6095-468B-87C0-0C16FF84CE07}" presName="parentLeftMargin" presStyleLbl="node1" presStyleIdx="0" presStyleCnt="3"/>
      <dgm:spPr/>
    </dgm:pt>
    <dgm:pt modelId="{D1BAAE3A-1FB6-4CBE-BA30-22C17ED4E1C3}" type="pres">
      <dgm:prSet presAssocID="{08E7EF01-6095-468B-87C0-0C16FF84CE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E94FF8-AC89-4A3F-89FD-8291D01B4550}" type="pres">
      <dgm:prSet presAssocID="{08E7EF01-6095-468B-87C0-0C16FF84CE07}" presName="negativeSpace" presStyleCnt="0"/>
      <dgm:spPr/>
    </dgm:pt>
    <dgm:pt modelId="{4EDAAC5C-5A84-4F84-B144-93FA862F52F9}" type="pres">
      <dgm:prSet presAssocID="{08E7EF01-6095-468B-87C0-0C16FF84CE07}" presName="childText" presStyleLbl="conFgAcc1" presStyleIdx="1" presStyleCnt="3">
        <dgm:presLayoutVars>
          <dgm:bulletEnabled val="1"/>
        </dgm:presLayoutVars>
      </dgm:prSet>
      <dgm:spPr/>
    </dgm:pt>
    <dgm:pt modelId="{B6FF9481-9AEE-49F2-A715-205A649A59D0}" type="pres">
      <dgm:prSet presAssocID="{22FCBB0B-22F6-4C6C-BC03-FF5DAB270237}" presName="spaceBetweenRectangles" presStyleCnt="0"/>
      <dgm:spPr/>
    </dgm:pt>
    <dgm:pt modelId="{10686B2F-8E3B-4C3B-9242-DBCF83CB2625}" type="pres">
      <dgm:prSet presAssocID="{22CE4AFB-4032-4025-9722-9B521EA45DF5}" presName="parentLin" presStyleCnt="0"/>
      <dgm:spPr/>
    </dgm:pt>
    <dgm:pt modelId="{342D37EC-FC40-4652-B770-B97854229AAB}" type="pres">
      <dgm:prSet presAssocID="{22CE4AFB-4032-4025-9722-9B521EA45DF5}" presName="parentLeftMargin" presStyleLbl="node1" presStyleIdx="1" presStyleCnt="3"/>
      <dgm:spPr/>
    </dgm:pt>
    <dgm:pt modelId="{41A7CA45-3D9C-4DBC-920A-7F32A226DE16}" type="pres">
      <dgm:prSet presAssocID="{22CE4AFB-4032-4025-9722-9B521EA45D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5F74A1F-18F2-43DF-8EBF-FF15B2C3F5BC}" type="pres">
      <dgm:prSet presAssocID="{22CE4AFB-4032-4025-9722-9B521EA45DF5}" presName="negativeSpace" presStyleCnt="0"/>
      <dgm:spPr/>
    </dgm:pt>
    <dgm:pt modelId="{0821A90D-F596-43D9-8721-71EAE0EAD1C5}" type="pres">
      <dgm:prSet presAssocID="{22CE4AFB-4032-4025-9722-9B521EA45DF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F633001-5202-46C3-B807-2A5B159E7C43}" srcId="{8489FBC0-ED01-464B-AFFB-3720B318795A}" destId="{7CAF1D17-9FCB-469A-8977-CE01268EAE9B}" srcOrd="0" destOrd="0" parTransId="{7F901FB6-AD7B-4A9A-9889-7FFFD6B9C2A3}" sibTransId="{08E73436-BCB8-44F7-A981-427B7F6958F5}"/>
    <dgm:cxn modelId="{4D10FF05-4790-41BA-9117-15E44AED4BB0}" srcId="{7CAF1D17-9FCB-469A-8977-CE01268EAE9B}" destId="{E1DA4A6F-5BAB-4FB6-809E-3D77604671E4}" srcOrd="0" destOrd="0" parTransId="{CB9694AF-764D-4855-99AC-372B905DF391}" sibTransId="{0C5B0586-2152-4EE2-B8D8-D689771E185C}"/>
    <dgm:cxn modelId="{A37CD914-D235-4996-A9A4-3AED7B4BE5C4}" srcId="{08E7EF01-6095-468B-87C0-0C16FF84CE07}" destId="{8823BD41-6D56-41AE-A888-F5BDF7D6E8AF}" srcOrd="0" destOrd="0" parTransId="{BCC5A002-4D2B-4F90-BDA2-66DAFA3F7123}" sibTransId="{771DF425-95E2-4477-801A-1CF744FFE4C4}"/>
    <dgm:cxn modelId="{75414F1D-FD4B-4FEA-9F76-D0F6B4BF6638}" type="presOf" srcId="{22CE4AFB-4032-4025-9722-9B521EA45DF5}" destId="{41A7CA45-3D9C-4DBC-920A-7F32A226DE16}" srcOrd="1" destOrd="0" presId="urn:microsoft.com/office/officeart/2005/8/layout/list1"/>
    <dgm:cxn modelId="{AA8D0235-0A75-42F3-9A44-7B91F8A40AB2}" type="presOf" srcId="{7FF19A2E-FB9D-49D9-A9A5-AE9EEF60A211}" destId="{0821A90D-F596-43D9-8721-71EAE0EAD1C5}" srcOrd="0" destOrd="3" presId="urn:microsoft.com/office/officeart/2005/8/layout/list1"/>
    <dgm:cxn modelId="{3EC5C960-BE1F-46B6-9170-9973FE7F0CF8}" type="presOf" srcId="{AA321474-99F5-44C6-86C3-82C7122F61BC}" destId="{4EDAAC5C-5A84-4F84-B144-93FA862F52F9}" srcOrd="0" destOrd="1" presId="urn:microsoft.com/office/officeart/2005/8/layout/list1"/>
    <dgm:cxn modelId="{DCA8B542-4C3C-4F37-9E39-470E3392AB2F}" type="presOf" srcId="{08E7EF01-6095-468B-87C0-0C16FF84CE07}" destId="{D1BAAE3A-1FB6-4CBE-BA30-22C17ED4E1C3}" srcOrd="1" destOrd="0" presId="urn:microsoft.com/office/officeart/2005/8/layout/list1"/>
    <dgm:cxn modelId="{B8C0C262-7EC0-454B-8B40-2C12138E5A7B}" type="presOf" srcId="{F75622D5-A390-448C-980F-554E693F82E7}" destId="{0821A90D-F596-43D9-8721-71EAE0EAD1C5}" srcOrd="0" destOrd="2" presId="urn:microsoft.com/office/officeart/2005/8/layout/list1"/>
    <dgm:cxn modelId="{7D144343-39A4-4CD5-AA02-A141F61FB891}" type="presOf" srcId="{22CE4AFB-4032-4025-9722-9B521EA45DF5}" destId="{342D37EC-FC40-4652-B770-B97854229AAB}" srcOrd="0" destOrd="0" presId="urn:microsoft.com/office/officeart/2005/8/layout/list1"/>
    <dgm:cxn modelId="{6BDD9863-DB9C-4BE5-A488-064CE69BA124}" type="presOf" srcId="{99FF3619-126D-4953-B681-F7896CAF3B48}" destId="{0821A90D-F596-43D9-8721-71EAE0EAD1C5}" srcOrd="0" destOrd="1" presId="urn:microsoft.com/office/officeart/2005/8/layout/list1"/>
    <dgm:cxn modelId="{BF05CE53-F922-40C2-A9B0-FA24B3046C4A}" srcId="{22CE4AFB-4032-4025-9722-9B521EA45DF5}" destId="{9049F1DE-6E60-46D0-BB71-4898CA4B6D3C}" srcOrd="0" destOrd="0" parTransId="{5370D262-A746-4476-8262-CD2A25B2733A}" sibTransId="{30ADAF49-0033-4108-B3B8-89C0164CD569}"/>
    <dgm:cxn modelId="{DD8EB87E-36E6-46C6-8E9F-6FD403AF58D0}" type="presOf" srcId="{8823BD41-6D56-41AE-A888-F5BDF7D6E8AF}" destId="{4EDAAC5C-5A84-4F84-B144-93FA862F52F9}" srcOrd="0" destOrd="0" presId="urn:microsoft.com/office/officeart/2005/8/layout/list1"/>
    <dgm:cxn modelId="{FC6FCA8A-1543-4B5F-8392-13F5E0AA6D0D}" type="presOf" srcId="{8489FBC0-ED01-464B-AFFB-3720B318795A}" destId="{DC097DBE-6CD0-4445-91ED-BCF0B0F96170}" srcOrd="0" destOrd="0" presId="urn:microsoft.com/office/officeart/2005/8/layout/list1"/>
    <dgm:cxn modelId="{99DE0896-7E39-43F9-9FC7-E9DDBB92FE3E}" srcId="{9049F1DE-6E60-46D0-BB71-4898CA4B6D3C}" destId="{99FF3619-126D-4953-B681-F7896CAF3B48}" srcOrd="0" destOrd="0" parTransId="{E06F6F33-7809-4125-A99D-A259AE9110AB}" sibTransId="{AD5BACFC-09E9-4D6E-A28E-7A949C97766C}"/>
    <dgm:cxn modelId="{181EE89A-D779-4F00-B02F-07F11C3A745F}" srcId="{8489FBC0-ED01-464B-AFFB-3720B318795A}" destId="{22CE4AFB-4032-4025-9722-9B521EA45DF5}" srcOrd="2" destOrd="0" parTransId="{89D1B2CC-B579-41FE-825F-38E05EE7AEDD}" sibTransId="{98B117ED-033C-40D0-AF95-F9F5E56CD829}"/>
    <dgm:cxn modelId="{46D011AD-355B-4603-9396-8A4E276955F1}" srcId="{8489FBC0-ED01-464B-AFFB-3720B318795A}" destId="{08E7EF01-6095-468B-87C0-0C16FF84CE07}" srcOrd="1" destOrd="0" parTransId="{D1E79C2C-928A-4DE5-A43A-7376BE64125C}" sibTransId="{22FCBB0B-22F6-4C6C-BC03-FF5DAB270237}"/>
    <dgm:cxn modelId="{6C811EB0-F35D-4653-B29A-E6765FB1F190}" srcId="{22CE4AFB-4032-4025-9722-9B521EA45DF5}" destId="{F75622D5-A390-448C-980F-554E693F82E7}" srcOrd="1" destOrd="0" parTransId="{6BEDE79D-903C-4757-AF37-68F53F3087EC}" sibTransId="{92911E7E-A1C9-4CE8-B2D7-62D76AC6421F}"/>
    <dgm:cxn modelId="{46C728B5-7BA3-4C91-81F7-0B4E9EFA15D9}" type="presOf" srcId="{7CAF1D17-9FCB-469A-8977-CE01268EAE9B}" destId="{001C9C27-CC37-4DF8-BE1C-A38005C9C3B7}" srcOrd="1" destOrd="0" presId="urn:microsoft.com/office/officeart/2005/8/layout/list1"/>
    <dgm:cxn modelId="{6211FCCC-79B7-45C0-8DFE-EB6529EF93EB}" type="presOf" srcId="{7CAF1D17-9FCB-469A-8977-CE01268EAE9B}" destId="{1D1AF67B-6BEB-4975-9DD2-20283FB45038}" srcOrd="0" destOrd="0" presId="urn:microsoft.com/office/officeart/2005/8/layout/list1"/>
    <dgm:cxn modelId="{E4B2DCD7-FEBD-4EBF-ABC2-5ABB66F226A8}" type="presOf" srcId="{9049F1DE-6E60-46D0-BB71-4898CA4B6D3C}" destId="{0821A90D-F596-43D9-8721-71EAE0EAD1C5}" srcOrd="0" destOrd="0" presId="urn:microsoft.com/office/officeart/2005/8/layout/list1"/>
    <dgm:cxn modelId="{3B8A1DD8-5AD0-455E-8549-E156AD747D78}" srcId="{08E7EF01-6095-468B-87C0-0C16FF84CE07}" destId="{AA321474-99F5-44C6-86C3-82C7122F61BC}" srcOrd="1" destOrd="0" parTransId="{B38638F7-AFEE-48A1-93FF-486C4F3E0FBF}" sibTransId="{881DCC27-D64F-4997-9F2A-466B3E0D2ACF}"/>
    <dgm:cxn modelId="{622C00E2-6651-4D74-A39F-BBBEF8B02935}" srcId="{22CE4AFB-4032-4025-9722-9B521EA45DF5}" destId="{7FF19A2E-FB9D-49D9-A9A5-AE9EEF60A211}" srcOrd="2" destOrd="0" parTransId="{AB54022B-848C-4CED-AFAB-E54F76B1CC9A}" sibTransId="{999A3935-E779-46D4-AF03-7C790DBB4A93}"/>
    <dgm:cxn modelId="{8DA578EF-B64C-4C57-8934-B4391E29CFE0}" type="presOf" srcId="{08E7EF01-6095-468B-87C0-0C16FF84CE07}" destId="{C292A8DF-4BCD-4AD5-AE70-D599F8025525}" srcOrd="0" destOrd="0" presId="urn:microsoft.com/office/officeart/2005/8/layout/list1"/>
    <dgm:cxn modelId="{D3C94BF8-C154-4EA9-9281-89ED087DE63E}" type="presOf" srcId="{E1DA4A6F-5BAB-4FB6-809E-3D77604671E4}" destId="{CB9FDD91-8A67-49FB-8369-19C6988B6DD0}" srcOrd="0" destOrd="0" presId="urn:microsoft.com/office/officeart/2005/8/layout/list1"/>
    <dgm:cxn modelId="{3AB37007-8CC6-49A1-A1CD-6141B2EDEFA1}" type="presParOf" srcId="{DC097DBE-6CD0-4445-91ED-BCF0B0F96170}" destId="{10AD4594-A9CF-4BD3-9019-C1EECC2D1DE9}" srcOrd="0" destOrd="0" presId="urn:microsoft.com/office/officeart/2005/8/layout/list1"/>
    <dgm:cxn modelId="{4BDEBE44-AA3A-42D9-B8F8-EEB635DCD155}" type="presParOf" srcId="{10AD4594-A9CF-4BD3-9019-C1EECC2D1DE9}" destId="{1D1AF67B-6BEB-4975-9DD2-20283FB45038}" srcOrd="0" destOrd="0" presId="urn:microsoft.com/office/officeart/2005/8/layout/list1"/>
    <dgm:cxn modelId="{CF197596-90FD-4A77-8E5F-854C26A851E0}" type="presParOf" srcId="{10AD4594-A9CF-4BD3-9019-C1EECC2D1DE9}" destId="{001C9C27-CC37-4DF8-BE1C-A38005C9C3B7}" srcOrd="1" destOrd="0" presId="urn:microsoft.com/office/officeart/2005/8/layout/list1"/>
    <dgm:cxn modelId="{10C6FA1E-AD37-4C7E-BD95-20E62ACE00E3}" type="presParOf" srcId="{DC097DBE-6CD0-4445-91ED-BCF0B0F96170}" destId="{CCFAB457-6222-43FA-A3EF-4E0E9DF2AD74}" srcOrd="1" destOrd="0" presId="urn:microsoft.com/office/officeart/2005/8/layout/list1"/>
    <dgm:cxn modelId="{0FA656DD-53EF-436B-9182-F6CBD2C804DA}" type="presParOf" srcId="{DC097DBE-6CD0-4445-91ED-BCF0B0F96170}" destId="{CB9FDD91-8A67-49FB-8369-19C6988B6DD0}" srcOrd="2" destOrd="0" presId="urn:microsoft.com/office/officeart/2005/8/layout/list1"/>
    <dgm:cxn modelId="{633FB8F4-12E8-43A3-BF1D-7A589B2B0A04}" type="presParOf" srcId="{DC097DBE-6CD0-4445-91ED-BCF0B0F96170}" destId="{E03538EF-7F2D-4EF3-82FA-ECAF3BF30BDF}" srcOrd="3" destOrd="0" presId="urn:microsoft.com/office/officeart/2005/8/layout/list1"/>
    <dgm:cxn modelId="{61BF02E6-08DA-42E4-9885-CD08EACFFAFD}" type="presParOf" srcId="{DC097DBE-6CD0-4445-91ED-BCF0B0F96170}" destId="{76800D04-14B5-4C22-A662-0C1AA196DDDA}" srcOrd="4" destOrd="0" presId="urn:microsoft.com/office/officeart/2005/8/layout/list1"/>
    <dgm:cxn modelId="{09579189-05E4-46B0-ABEB-9EC928F1B2F8}" type="presParOf" srcId="{76800D04-14B5-4C22-A662-0C1AA196DDDA}" destId="{C292A8DF-4BCD-4AD5-AE70-D599F8025525}" srcOrd="0" destOrd="0" presId="urn:microsoft.com/office/officeart/2005/8/layout/list1"/>
    <dgm:cxn modelId="{F02097C6-1904-4487-835E-0B60579CB723}" type="presParOf" srcId="{76800D04-14B5-4C22-A662-0C1AA196DDDA}" destId="{D1BAAE3A-1FB6-4CBE-BA30-22C17ED4E1C3}" srcOrd="1" destOrd="0" presId="urn:microsoft.com/office/officeart/2005/8/layout/list1"/>
    <dgm:cxn modelId="{40465854-6C4F-489B-9F0A-27662E605F13}" type="presParOf" srcId="{DC097DBE-6CD0-4445-91ED-BCF0B0F96170}" destId="{7CE94FF8-AC89-4A3F-89FD-8291D01B4550}" srcOrd="5" destOrd="0" presId="urn:microsoft.com/office/officeart/2005/8/layout/list1"/>
    <dgm:cxn modelId="{58BF8876-9B7E-46F3-AC2C-F6CC01367907}" type="presParOf" srcId="{DC097DBE-6CD0-4445-91ED-BCF0B0F96170}" destId="{4EDAAC5C-5A84-4F84-B144-93FA862F52F9}" srcOrd="6" destOrd="0" presId="urn:microsoft.com/office/officeart/2005/8/layout/list1"/>
    <dgm:cxn modelId="{5663750F-9BF1-43DD-AAC3-C087E66B6748}" type="presParOf" srcId="{DC097DBE-6CD0-4445-91ED-BCF0B0F96170}" destId="{B6FF9481-9AEE-49F2-A715-205A649A59D0}" srcOrd="7" destOrd="0" presId="urn:microsoft.com/office/officeart/2005/8/layout/list1"/>
    <dgm:cxn modelId="{EB2DB705-ADA2-4D48-9BAD-BF205FCC4A38}" type="presParOf" srcId="{DC097DBE-6CD0-4445-91ED-BCF0B0F96170}" destId="{10686B2F-8E3B-4C3B-9242-DBCF83CB2625}" srcOrd="8" destOrd="0" presId="urn:microsoft.com/office/officeart/2005/8/layout/list1"/>
    <dgm:cxn modelId="{A9C06A9B-D30B-4376-B7D6-448140E6BC84}" type="presParOf" srcId="{10686B2F-8E3B-4C3B-9242-DBCF83CB2625}" destId="{342D37EC-FC40-4652-B770-B97854229AAB}" srcOrd="0" destOrd="0" presId="urn:microsoft.com/office/officeart/2005/8/layout/list1"/>
    <dgm:cxn modelId="{8EBFCC66-7C65-40A5-A422-8D9E07F6575D}" type="presParOf" srcId="{10686B2F-8E3B-4C3B-9242-DBCF83CB2625}" destId="{41A7CA45-3D9C-4DBC-920A-7F32A226DE16}" srcOrd="1" destOrd="0" presId="urn:microsoft.com/office/officeart/2005/8/layout/list1"/>
    <dgm:cxn modelId="{71508F46-9EF8-4884-857D-049B67E372D7}" type="presParOf" srcId="{DC097DBE-6CD0-4445-91ED-BCF0B0F96170}" destId="{05F74A1F-18F2-43DF-8EBF-FF15B2C3F5BC}" srcOrd="9" destOrd="0" presId="urn:microsoft.com/office/officeart/2005/8/layout/list1"/>
    <dgm:cxn modelId="{7C6F2980-6B32-4DBE-B1CC-D96144839638}" type="presParOf" srcId="{DC097DBE-6CD0-4445-91ED-BCF0B0F96170}" destId="{0821A90D-F596-43D9-8721-71EAE0EAD1C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AF7DF1-F901-4A05-AE91-25093D66960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143CD5-CF42-454B-B7F1-3BB171EB045A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System Monitoring Tools</a:t>
          </a:r>
          <a:r>
            <a:rPr lang="en-US" sz="2000">
              <a:latin typeface="Constantia" panose="02030602050306030303" pitchFamily="18" charset="0"/>
            </a:rPr>
            <a:t>:</a:t>
          </a:r>
        </a:p>
      </dgm:t>
    </dgm:pt>
    <dgm:pt modelId="{657BF416-C853-41AB-9010-D988F61534E0}" type="parTrans" cxnId="{1296FB1A-BCFD-4293-BA07-246E38CFCE93}">
      <dgm:prSet/>
      <dgm:spPr/>
      <dgm:t>
        <a:bodyPr/>
        <a:lstStyle/>
        <a:p>
          <a:endParaRPr lang="en-US"/>
        </a:p>
      </dgm:t>
    </dgm:pt>
    <dgm:pt modelId="{F1798BF6-F27E-4294-BE96-7AA3F4310B25}" type="sibTrans" cxnId="{1296FB1A-BCFD-4293-BA07-246E38CFCE93}">
      <dgm:prSet/>
      <dgm:spPr/>
      <dgm:t>
        <a:bodyPr/>
        <a:lstStyle/>
        <a:p>
          <a:endParaRPr lang="en-US"/>
        </a:p>
      </dgm:t>
    </dgm:pt>
    <dgm:pt modelId="{DF4F6A25-4072-4D75-817D-2F4E505F66D6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top/</a:t>
          </a:r>
          <a:r>
            <a:rPr lang="en-US" sz="2000" b="1" dirty="0" err="1">
              <a:latin typeface="Constantia" panose="02030602050306030303" pitchFamily="18" charset="0"/>
            </a:rPr>
            <a:t>htop</a:t>
          </a:r>
          <a:r>
            <a:rPr lang="en-US" sz="2000" dirty="0">
              <a:latin typeface="Constantia" panose="02030602050306030303" pitchFamily="18" charset="0"/>
            </a:rPr>
            <a:t>: Monitor running processes, CPU, and memory usage in real-time.</a:t>
          </a:r>
        </a:p>
      </dgm:t>
    </dgm:pt>
    <dgm:pt modelId="{A32C982D-F622-45B1-B3DF-8EE99D33732F}" type="parTrans" cxnId="{AC8B2BBE-7A28-4A11-95BF-54CBCBC3791A}">
      <dgm:prSet/>
      <dgm:spPr/>
      <dgm:t>
        <a:bodyPr/>
        <a:lstStyle/>
        <a:p>
          <a:endParaRPr lang="en-US"/>
        </a:p>
      </dgm:t>
    </dgm:pt>
    <dgm:pt modelId="{87F2F5C1-F917-45AB-9449-33092500DE09}" type="sibTrans" cxnId="{AC8B2BBE-7A28-4A11-95BF-54CBCBC3791A}">
      <dgm:prSet/>
      <dgm:spPr/>
      <dgm:t>
        <a:bodyPr/>
        <a:lstStyle/>
        <a:p>
          <a:endParaRPr lang="en-US"/>
        </a:p>
      </dgm:t>
    </dgm:pt>
    <dgm:pt modelId="{FD96677E-DFCF-430D-BFC7-6591F7104FF1}">
      <dgm:prSet custT="1"/>
      <dgm:spPr/>
      <dgm:t>
        <a:bodyPr/>
        <a:lstStyle/>
        <a:p>
          <a:r>
            <a:rPr lang="en-US" sz="2000" b="1" dirty="0" err="1">
              <a:latin typeface="Constantia" panose="02030602050306030303" pitchFamily="18" charset="0"/>
            </a:rPr>
            <a:t>vmstat</a:t>
          </a:r>
          <a:r>
            <a:rPr lang="en-US" sz="2000" b="1" dirty="0">
              <a:latin typeface="Constantia" panose="02030602050306030303" pitchFamily="18" charset="0"/>
            </a:rPr>
            <a:t>, </a:t>
          </a:r>
          <a:r>
            <a:rPr lang="en-US" sz="2000" b="1" dirty="0" err="1">
              <a:latin typeface="Constantia" panose="02030602050306030303" pitchFamily="18" charset="0"/>
            </a:rPr>
            <a:t>iostat</a:t>
          </a:r>
          <a:r>
            <a:rPr lang="en-US" sz="2000" dirty="0">
              <a:latin typeface="Constantia" panose="02030602050306030303" pitchFamily="18" charset="0"/>
            </a:rPr>
            <a:t>: Analyze system performance and identify I/O bottlenecks.</a:t>
          </a:r>
        </a:p>
      </dgm:t>
    </dgm:pt>
    <dgm:pt modelId="{0FFEE9A5-C0FE-47F5-890E-DBEEDF54A902}" type="parTrans" cxnId="{718322BE-38B2-4A30-B070-2B500EB14810}">
      <dgm:prSet/>
      <dgm:spPr/>
      <dgm:t>
        <a:bodyPr/>
        <a:lstStyle/>
        <a:p>
          <a:endParaRPr lang="en-US"/>
        </a:p>
      </dgm:t>
    </dgm:pt>
    <dgm:pt modelId="{D5B32115-8E68-44D4-BFD7-93CE5678292D}" type="sibTrans" cxnId="{718322BE-38B2-4A30-B070-2B500EB14810}">
      <dgm:prSet/>
      <dgm:spPr/>
      <dgm:t>
        <a:bodyPr/>
        <a:lstStyle/>
        <a:p>
          <a:endParaRPr lang="en-US"/>
        </a:p>
      </dgm:t>
    </dgm:pt>
    <dgm:pt modelId="{1B144814-7D21-439E-B346-0297CCAB82AC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Network Troubleshooting</a:t>
          </a:r>
          <a:r>
            <a:rPr lang="en-US" sz="2000">
              <a:latin typeface="Constantia" panose="02030602050306030303" pitchFamily="18" charset="0"/>
            </a:rPr>
            <a:t>:</a:t>
          </a:r>
        </a:p>
      </dgm:t>
    </dgm:pt>
    <dgm:pt modelId="{C02DFC3E-B2E2-4034-BC5A-8D01E47D886D}" type="parTrans" cxnId="{60113F3A-3218-4559-98D4-1E4070C50EBA}">
      <dgm:prSet/>
      <dgm:spPr/>
      <dgm:t>
        <a:bodyPr/>
        <a:lstStyle/>
        <a:p>
          <a:endParaRPr lang="en-US"/>
        </a:p>
      </dgm:t>
    </dgm:pt>
    <dgm:pt modelId="{DEB1271A-C9BA-48EA-8078-E000C2952DBB}" type="sibTrans" cxnId="{60113F3A-3218-4559-98D4-1E4070C50EBA}">
      <dgm:prSet/>
      <dgm:spPr/>
      <dgm:t>
        <a:bodyPr/>
        <a:lstStyle/>
        <a:p>
          <a:endParaRPr lang="en-US"/>
        </a:p>
      </dgm:t>
    </dgm:pt>
    <dgm:pt modelId="{0633B89D-D2F9-44CF-9178-59B957163E61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ping</a:t>
          </a:r>
          <a:r>
            <a:rPr lang="en-US" sz="2000" dirty="0">
              <a:latin typeface="Constantia" panose="02030602050306030303" pitchFamily="18" charset="0"/>
            </a:rPr>
            <a:t>: Check connectivity to a network resource.</a:t>
          </a:r>
        </a:p>
      </dgm:t>
    </dgm:pt>
    <dgm:pt modelId="{69EDA4D6-19B8-4468-86BD-F0CF0540DD7C}" type="parTrans" cxnId="{68CB3A3F-DCB8-4A7F-93B6-7F4B97F75F93}">
      <dgm:prSet/>
      <dgm:spPr/>
      <dgm:t>
        <a:bodyPr/>
        <a:lstStyle/>
        <a:p>
          <a:endParaRPr lang="en-US"/>
        </a:p>
      </dgm:t>
    </dgm:pt>
    <dgm:pt modelId="{123D32AA-5EE6-4B29-AB31-380B15DE79F0}" type="sibTrans" cxnId="{68CB3A3F-DCB8-4A7F-93B6-7F4B97F75F93}">
      <dgm:prSet/>
      <dgm:spPr/>
      <dgm:t>
        <a:bodyPr/>
        <a:lstStyle/>
        <a:p>
          <a:endParaRPr lang="en-US"/>
        </a:p>
      </dgm:t>
    </dgm:pt>
    <dgm:pt modelId="{7F214030-C0D7-47E3-8CAF-843D3B37F3D6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traceroute</a:t>
          </a:r>
          <a:r>
            <a:rPr lang="en-US" sz="2000" dirty="0">
              <a:latin typeface="Constantia" panose="02030602050306030303" pitchFamily="18" charset="0"/>
            </a:rPr>
            <a:t>: Track the route packets take to reach a destination.</a:t>
          </a:r>
        </a:p>
      </dgm:t>
    </dgm:pt>
    <dgm:pt modelId="{4B95EDF3-9EA8-464F-919F-695483AB3D6C}" type="parTrans" cxnId="{C154B4C6-EBFB-4C19-A029-D13A77DFBDA1}">
      <dgm:prSet/>
      <dgm:spPr/>
      <dgm:t>
        <a:bodyPr/>
        <a:lstStyle/>
        <a:p>
          <a:endParaRPr lang="en-US"/>
        </a:p>
      </dgm:t>
    </dgm:pt>
    <dgm:pt modelId="{0716CFB7-246B-457B-AEC4-0ACC0F57BD31}" type="sibTrans" cxnId="{C154B4C6-EBFB-4C19-A029-D13A77DFBDA1}">
      <dgm:prSet/>
      <dgm:spPr/>
      <dgm:t>
        <a:bodyPr/>
        <a:lstStyle/>
        <a:p>
          <a:endParaRPr lang="en-US"/>
        </a:p>
      </dgm:t>
    </dgm:pt>
    <dgm:pt modelId="{D4C330F8-2770-4CB2-84C3-3B9854F8F624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netstat or ss</a:t>
          </a:r>
          <a:r>
            <a:rPr lang="en-US" sz="2000">
              <a:latin typeface="Constantia" panose="02030602050306030303" pitchFamily="18" charset="0"/>
            </a:rPr>
            <a:t>: View active connections and open ports to troubleshoot networking issues.</a:t>
          </a:r>
        </a:p>
      </dgm:t>
    </dgm:pt>
    <dgm:pt modelId="{7B01AD51-C1D8-48CE-873B-5FC8BC6D93AB}" type="parTrans" cxnId="{F217255B-0E46-4F21-B613-F4001B5BF996}">
      <dgm:prSet/>
      <dgm:spPr/>
      <dgm:t>
        <a:bodyPr/>
        <a:lstStyle/>
        <a:p>
          <a:endParaRPr lang="en-US"/>
        </a:p>
      </dgm:t>
    </dgm:pt>
    <dgm:pt modelId="{08A6574F-B78D-4AFD-A4CB-533465FF406A}" type="sibTrans" cxnId="{F217255B-0E46-4F21-B613-F4001B5BF996}">
      <dgm:prSet/>
      <dgm:spPr/>
      <dgm:t>
        <a:bodyPr/>
        <a:lstStyle/>
        <a:p>
          <a:endParaRPr lang="en-US"/>
        </a:p>
      </dgm:t>
    </dgm:pt>
    <dgm:pt modelId="{99973AE9-EBAD-4951-B51E-64DC1B775287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Disk and Filesystem Issues</a:t>
          </a:r>
          <a:r>
            <a:rPr lang="en-US" sz="2000">
              <a:latin typeface="Constantia" panose="02030602050306030303" pitchFamily="18" charset="0"/>
            </a:rPr>
            <a:t>:</a:t>
          </a:r>
        </a:p>
      </dgm:t>
    </dgm:pt>
    <dgm:pt modelId="{4A49FB33-D6BE-4002-B786-38873ECA5FC4}" type="parTrans" cxnId="{2B3CED0A-F266-4AF3-8858-32322CA0C4C3}">
      <dgm:prSet/>
      <dgm:spPr/>
      <dgm:t>
        <a:bodyPr/>
        <a:lstStyle/>
        <a:p>
          <a:endParaRPr lang="en-US"/>
        </a:p>
      </dgm:t>
    </dgm:pt>
    <dgm:pt modelId="{E436A9EB-2F80-4B54-976E-D96FA8FB05BB}" type="sibTrans" cxnId="{2B3CED0A-F266-4AF3-8858-32322CA0C4C3}">
      <dgm:prSet/>
      <dgm:spPr/>
      <dgm:t>
        <a:bodyPr/>
        <a:lstStyle/>
        <a:p>
          <a:endParaRPr lang="en-US"/>
        </a:p>
      </dgm:t>
    </dgm:pt>
    <dgm:pt modelId="{BE8D841D-A76E-4410-BA7D-899D0541E6F7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df -h</a:t>
          </a:r>
          <a:r>
            <a:rPr lang="en-US" sz="2000" dirty="0">
              <a:latin typeface="Constantia" panose="02030602050306030303" pitchFamily="18" charset="0"/>
            </a:rPr>
            <a:t>: Check disk space usage to avoid issues related to full partitions.</a:t>
          </a:r>
        </a:p>
      </dgm:t>
    </dgm:pt>
    <dgm:pt modelId="{4A24C7A9-E95B-4798-9F19-8D3B5EDA06FB}" type="parTrans" cxnId="{0D5AEF5F-7DF7-42F0-B3CC-E08C86E87AF0}">
      <dgm:prSet/>
      <dgm:spPr/>
      <dgm:t>
        <a:bodyPr/>
        <a:lstStyle/>
        <a:p>
          <a:endParaRPr lang="en-US"/>
        </a:p>
      </dgm:t>
    </dgm:pt>
    <dgm:pt modelId="{B424D30E-16D2-4D22-9AE0-1E6CB7DDF425}" type="sibTrans" cxnId="{0D5AEF5F-7DF7-42F0-B3CC-E08C86E87AF0}">
      <dgm:prSet/>
      <dgm:spPr/>
      <dgm:t>
        <a:bodyPr/>
        <a:lstStyle/>
        <a:p>
          <a:endParaRPr lang="en-US"/>
        </a:p>
      </dgm:t>
    </dgm:pt>
    <dgm:pt modelId="{08FF8163-FD9A-4327-A8F9-1FD466CE2E9F}">
      <dgm:prSet custT="1"/>
      <dgm:spPr/>
      <dgm:t>
        <a:bodyPr/>
        <a:lstStyle/>
        <a:p>
          <a:r>
            <a:rPr lang="en-US" sz="2000" b="1" dirty="0" err="1">
              <a:latin typeface="Constantia" panose="02030602050306030303" pitchFamily="18" charset="0"/>
            </a:rPr>
            <a:t>fsck</a:t>
          </a:r>
          <a:r>
            <a:rPr lang="en-US" sz="2000" dirty="0">
              <a:latin typeface="Constantia" panose="02030602050306030303" pitchFamily="18" charset="0"/>
            </a:rPr>
            <a:t>: Filesystem check and repair tool, useful when a system fails to mount a partition.</a:t>
          </a:r>
        </a:p>
      </dgm:t>
    </dgm:pt>
    <dgm:pt modelId="{63E776D7-0250-4FDE-B150-C9F92C3326D1}" type="parTrans" cxnId="{96520AC1-42BF-455F-AA53-E27208EDDA37}">
      <dgm:prSet/>
      <dgm:spPr/>
      <dgm:t>
        <a:bodyPr/>
        <a:lstStyle/>
        <a:p>
          <a:endParaRPr lang="en-US"/>
        </a:p>
      </dgm:t>
    </dgm:pt>
    <dgm:pt modelId="{D272862F-4BEC-4257-BB9B-E7AF985ABC4E}" type="sibTrans" cxnId="{96520AC1-42BF-455F-AA53-E27208EDDA37}">
      <dgm:prSet/>
      <dgm:spPr/>
      <dgm:t>
        <a:bodyPr/>
        <a:lstStyle/>
        <a:p>
          <a:endParaRPr lang="en-US"/>
        </a:p>
      </dgm:t>
    </dgm:pt>
    <dgm:pt modelId="{05D17692-62AD-4BF1-ADF1-10B9FC5D0D6A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General Debugging Tools</a:t>
          </a:r>
          <a:r>
            <a:rPr lang="en-US" sz="2000">
              <a:latin typeface="Constantia" panose="02030602050306030303" pitchFamily="18" charset="0"/>
            </a:rPr>
            <a:t>:</a:t>
          </a:r>
        </a:p>
      </dgm:t>
    </dgm:pt>
    <dgm:pt modelId="{5044344E-BA85-4955-9FF9-5E9D65C68477}" type="parTrans" cxnId="{662E6A74-0C5A-445C-9FF3-742F0377B92B}">
      <dgm:prSet/>
      <dgm:spPr/>
      <dgm:t>
        <a:bodyPr/>
        <a:lstStyle/>
        <a:p>
          <a:endParaRPr lang="en-US"/>
        </a:p>
      </dgm:t>
    </dgm:pt>
    <dgm:pt modelId="{94B9E83F-FD1F-46A6-8A31-2C23A776E0D5}" type="sibTrans" cxnId="{662E6A74-0C5A-445C-9FF3-742F0377B92B}">
      <dgm:prSet/>
      <dgm:spPr/>
      <dgm:t>
        <a:bodyPr/>
        <a:lstStyle/>
        <a:p>
          <a:endParaRPr lang="en-US"/>
        </a:p>
      </dgm:t>
    </dgm:pt>
    <dgm:pt modelId="{8CE13EA2-B8DA-4EA9-A730-3178FCF15114}">
      <dgm:prSet custT="1"/>
      <dgm:spPr/>
      <dgm:t>
        <a:bodyPr/>
        <a:lstStyle/>
        <a:p>
          <a:pPr rtl="0"/>
          <a:r>
            <a:rPr lang="en-US" sz="2000" b="1" dirty="0" err="1">
              <a:latin typeface="Constantia" panose="02030602050306030303" pitchFamily="18" charset="0"/>
            </a:rPr>
            <a:t>strace</a:t>
          </a:r>
          <a:r>
            <a:rPr lang="en-US" sz="2000" dirty="0">
              <a:latin typeface="Constantia" panose="02030602050306030303" pitchFamily="18" charset="0"/>
            </a:rPr>
            <a:t>: Trace system calls made by a process. Useful for debugging application issues:</a:t>
          </a:r>
          <a:r>
            <a:rPr lang="en-US" sz="2000" i="1" dirty="0">
              <a:latin typeface="Constantia" panose="02030602050306030303" pitchFamily="18" charset="0"/>
            </a:rPr>
            <a:t> </a:t>
          </a:r>
          <a:r>
            <a:rPr lang="en-US" sz="2000" i="1" dirty="0" err="1">
              <a:latin typeface="Constantia" panose="02030602050306030303" pitchFamily="18" charset="0"/>
            </a:rPr>
            <a:t>strace</a:t>
          </a:r>
          <a:r>
            <a:rPr lang="en-US" sz="2000" i="1" dirty="0">
              <a:latin typeface="Constantia" panose="02030602050306030303" pitchFamily="18" charset="0"/>
            </a:rPr>
            <a:t> -p &lt;</a:t>
          </a:r>
          <a:r>
            <a:rPr lang="en-US" sz="2000" i="1" dirty="0" err="1">
              <a:latin typeface="Constantia" panose="02030602050306030303" pitchFamily="18" charset="0"/>
            </a:rPr>
            <a:t>process_id</a:t>
          </a:r>
          <a:r>
            <a:rPr lang="en-US" sz="2000" i="1" dirty="0">
              <a:latin typeface="Constantia" panose="02030602050306030303" pitchFamily="18" charset="0"/>
            </a:rPr>
            <a:t>&gt;</a:t>
          </a:r>
        </a:p>
      </dgm:t>
    </dgm:pt>
    <dgm:pt modelId="{7343551F-FE88-4947-A61B-6407FF04C2CD}" type="parTrans" cxnId="{4E90467A-6D6E-43FD-8C4D-17C6B38D83BE}">
      <dgm:prSet/>
      <dgm:spPr/>
      <dgm:t>
        <a:bodyPr/>
        <a:lstStyle/>
        <a:p>
          <a:endParaRPr lang="en-US"/>
        </a:p>
      </dgm:t>
    </dgm:pt>
    <dgm:pt modelId="{4AA27279-8B45-411A-97E6-79E4BF4FC233}" type="sibTrans" cxnId="{4E90467A-6D6E-43FD-8C4D-17C6B38D83BE}">
      <dgm:prSet/>
      <dgm:spPr/>
      <dgm:t>
        <a:bodyPr/>
        <a:lstStyle/>
        <a:p>
          <a:endParaRPr lang="en-US"/>
        </a:p>
      </dgm:t>
    </dgm:pt>
    <dgm:pt modelId="{BBC629DD-5DBC-434C-845A-6102A86FF620}">
      <dgm:prSet custT="1"/>
      <dgm:spPr/>
      <dgm:t>
        <a:bodyPr/>
        <a:lstStyle/>
        <a:p>
          <a:r>
            <a:rPr lang="en-US" sz="2000" b="1" err="1">
              <a:latin typeface="Constantia" panose="02030602050306030303" pitchFamily="18" charset="0"/>
            </a:rPr>
            <a:t>lsof</a:t>
          </a:r>
          <a:r>
            <a:rPr lang="en-US" sz="2000">
              <a:latin typeface="Constantia" panose="02030602050306030303" pitchFamily="18" charset="0"/>
            </a:rPr>
            <a:t>: List open files and network connections, helping identify which processes are using resources.</a:t>
          </a:r>
        </a:p>
      </dgm:t>
    </dgm:pt>
    <dgm:pt modelId="{2D84E7EB-7AD5-4A4F-83EC-716DCEA1826D}" type="parTrans" cxnId="{8D66C50E-6893-4754-A5D1-007E3919AC44}">
      <dgm:prSet/>
      <dgm:spPr/>
      <dgm:t>
        <a:bodyPr/>
        <a:lstStyle/>
        <a:p>
          <a:endParaRPr lang="en-US"/>
        </a:p>
      </dgm:t>
    </dgm:pt>
    <dgm:pt modelId="{CD98013B-9ABE-49A9-8F41-3F8C83DF4706}" type="sibTrans" cxnId="{8D66C50E-6893-4754-A5D1-007E3919AC44}">
      <dgm:prSet/>
      <dgm:spPr/>
      <dgm:t>
        <a:bodyPr/>
        <a:lstStyle/>
        <a:p>
          <a:endParaRPr lang="en-US"/>
        </a:p>
      </dgm:t>
    </dgm:pt>
    <dgm:pt modelId="{6789B5C0-9A11-4B9D-811A-4DBF1C7EAD87}" type="pres">
      <dgm:prSet presAssocID="{FFAF7DF1-F901-4A05-AE91-25093D669603}" presName="diagram" presStyleCnt="0">
        <dgm:presLayoutVars>
          <dgm:dir/>
          <dgm:resizeHandles val="exact"/>
        </dgm:presLayoutVars>
      </dgm:prSet>
      <dgm:spPr/>
    </dgm:pt>
    <dgm:pt modelId="{645A752C-7D56-4305-AAF0-E9858AADACFE}" type="pres">
      <dgm:prSet presAssocID="{55143CD5-CF42-454B-B7F1-3BB171EB045A}" presName="node" presStyleLbl="node1" presStyleIdx="0" presStyleCnt="4" custScaleX="132674" custLinFactNeighborX="-14838" custLinFactNeighborY="-2229">
        <dgm:presLayoutVars>
          <dgm:bulletEnabled val="1"/>
        </dgm:presLayoutVars>
      </dgm:prSet>
      <dgm:spPr/>
    </dgm:pt>
    <dgm:pt modelId="{406C5788-E5A9-47D5-ABD6-65A540F44EF8}" type="pres">
      <dgm:prSet presAssocID="{F1798BF6-F27E-4294-BE96-7AA3F4310B25}" presName="sibTrans" presStyleCnt="0"/>
      <dgm:spPr/>
    </dgm:pt>
    <dgm:pt modelId="{EA1F6988-A272-4815-A289-318A44B49097}" type="pres">
      <dgm:prSet presAssocID="{1B144814-7D21-439E-B346-0297CCAB82AC}" presName="node" presStyleLbl="node1" presStyleIdx="1" presStyleCnt="4" custScaleX="142285" custScaleY="103971">
        <dgm:presLayoutVars>
          <dgm:bulletEnabled val="1"/>
        </dgm:presLayoutVars>
      </dgm:prSet>
      <dgm:spPr/>
    </dgm:pt>
    <dgm:pt modelId="{5722EAE1-92EB-4446-B078-8B7919E908A6}" type="pres">
      <dgm:prSet presAssocID="{DEB1271A-C9BA-48EA-8078-E000C2952DBB}" presName="sibTrans" presStyleCnt="0"/>
      <dgm:spPr/>
    </dgm:pt>
    <dgm:pt modelId="{FBC88D1B-654E-41FF-975A-B2EF04064C14}" type="pres">
      <dgm:prSet presAssocID="{99973AE9-EBAD-4951-B51E-64DC1B775287}" presName="node" presStyleLbl="node1" presStyleIdx="2" presStyleCnt="4" custScaleX="134260" custLinFactNeighborX="-8061" custLinFactNeighborY="-316">
        <dgm:presLayoutVars>
          <dgm:bulletEnabled val="1"/>
        </dgm:presLayoutVars>
      </dgm:prSet>
      <dgm:spPr/>
    </dgm:pt>
    <dgm:pt modelId="{966B4A30-13BD-4D9A-A2AA-283C4C27C49F}" type="pres">
      <dgm:prSet presAssocID="{E436A9EB-2F80-4B54-976E-D96FA8FB05BB}" presName="sibTrans" presStyleCnt="0"/>
      <dgm:spPr/>
    </dgm:pt>
    <dgm:pt modelId="{5BB15CE8-905E-4291-A1A3-38CFD8190760}" type="pres">
      <dgm:prSet presAssocID="{05D17692-62AD-4BF1-ADF1-10B9FC5D0D6A}" presName="node" presStyleLbl="node1" presStyleIdx="3" presStyleCnt="4" custScaleX="136274">
        <dgm:presLayoutVars>
          <dgm:bulletEnabled val="1"/>
        </dgm:presLayoutVars>
      </dgm:prSet>
      <dgm:spPr/>
    </dgm:pt>
  </dgm:ptLst>
  <dgm:cxnLst>
    <dgm:cxn modelId="{9B8BAB04-99E6-41BA-B211-562DC300E67C}" type="presOf" srcId="{7F214030-C0D7-47E3-8CAF-843D3B37F3D6}" destId="{EA1F6988-A272-4815-A289-318A44B49097}" srcOrd="0" destOrd="2" presId="urn:microsoft.com/office/officeart/2005/8/layout/default"/>
    <dgm:cxn modelId="{2B3CED0A-F266-4AF3-8858-32322CA0C4C3}" srcId="{FFAF7DF1-F901-4A05-AE91-25093D669603}" destId="{99973AE9-EBAD-4951-B51E-64DC1B775287}" srcOrd="2" destOrd="0" parTransId="{4A49FB33-D6BE-4002-B786-38873ECA5FC4}" sibTransId="{E436A9EB-2F80-4B54-976E-D96FA8FB05BB}"/>
    <dgm:cxn modelId="{8D66C50E-6893-4754-A5D1-007E3919AC44}" srcId="{05D17692-62AD-4BF1-ADF1-10B9FC5D0D6A}" destId="{BBC629DD-5DBC-434C-845A-6102A86FF620}" srcOrd="1" destOrd="0" parTransId="{2D84E7EB-7AD5-4A4F-83EC-716DCEA1826D}" sibTransId="{CD98013B-9ABE-49A9-8F41-3F8C83DF4706}"/>
    <dgm:cxn modelId="{1296FB1A-BCFD-4293-BA07-246E38CFCE93}" srcId="{FFAF7DF1-F901-4A05-AE91-25093D669603}" destId="{55143CD5-CF42-454B-B7F1-3BB171EB045A}" srcOrd="0" destOrd="0" parTransId="{657BF416-C853-41AB-9010-D988F61534E0}" sibTransId="{F1798BF6-F27E-4294-BE96-7AA3F4310B25}"/>
    <dgm:cxn modelId="{4903B421-B271-4F8E-9E57-09BDBE4A7D6E}" type="presOf" srcId="{1B144814-7D21-439E-B346-0297CCAB82AC}" destId="{EA1F6988-A272-4815-A289-318A44B49097}" srcOrd="0" destOrd="0" presId="urn:microsoft.com/office/officeart/2005/8/layout/default"/>
    <dgm:cxn modelId="{60113F3A-3218-4559-98D4-1E4070C50EBA}" srcId="{FFAF7DF1-F901-4A05-AE91-25093D669603}" destId="{1B144814-7D21-439E-B346-0297CCAB82AC}" srcOrd="1" destOrd="0" parTransId="{C02DFC3E-B2E2-4034-BC5A-8D01E47D886D}" sibTransId="{DEB1271A-C9BA-48EA-8078-E000C2952DBB}"/>
    <dgm:cxn modelId="{68CB3A3F-DCB8-4A7F-93B6-7F4B97F75F93}" srcId="{1B144814-7D21-439E-B346-0297CCAB82AC}" destId="{0633B89D-D2F9-44CF-9178-59B957163E61}" srcOrd="0" destOrd="0" parTransId="{69EDA4D6-19B8-4468-86BD-F0CF0540DD7C}" sibTransId="{123D32AA-5EE6-4B29-AB31-380B15DE79F0}"/>
    <dgm:cxn modelId="{F217255B-0E46-4F21-B613-F4001B5BF996}" srcId="{1B144814-7D21-439E-B346-0297CCAB82AC}" destId="{D4C330F8-2770-4CB2-84C3-3B9854F8F624}" srcOrd="2" destOrd="0" parTransId="{7B01AD51-C1D8-48CE-873B-5FC8BC6D93AB}" sibTransId="{08A6574F-B78D-4AFD-A4CB-533465FF406A}"/>
    <dgm:cxn modelId="{0D5AEF5F-7DF7-42F0-B3CC-E08C86E87AF0}" srcId="{99973AE9-EBAD-4951-B51E-64DC1B775287}" destId="{BE8D841D-A76E-4410-BA7D-899D0541E6F7}" srcOrd="0" destOrd="0" parTransId="{4A24C7A9-E95B-4798-9F19-8D3B5EDA06FB}" sibTransId="{B424D30E-16D2-4D22-9AE0-1E6CB7DDF425}"/>
    <dgm:cxn modelId="{CC717748-5CB5-4D89-92C4-4D25606E3FDE}" type="presOf" srcId="{08FF8163-FD9A-4327-A8F9-1FD466CE2E9F}" destId="{FBC88D1B-654E-41FF-975A-B2EF04064C14}" srcOrd="0" destOrd="2" presId="urn:microsoft.com/office/officeart/2005/8/layout/default"/>
    <dgm:cxn modelId="{1E0D0E4F-5C6B-4A9C-8937-562C9209F056}" type="presOf" srcId="{99973AE9-EBAD-4951-B51E-64DC1B775287}" destId="{FBC88D1B-654E-41FF-975A-B2EF04064C14}" srcOrd="0" destOrd="0" presId="urn:microsoft.com/office/officeart/2005/8/layout/default"/>
    <dgm:cxn modelId="{41BE4D70-0470-4D3C-8A1D-DF9DE43DB723}" type="presOf" srcId="{D4C330F8-2770-4CB2-84C3-3B9854F8F624}" destId="{EA1F6988-A272-4815-A289-318A44B49097}" srcOrd="0" destOrd="3" presId="urn:microsoft.com/office/officeart/2005/8/layout/default"/>
    <dgm:cxn modelId="{662E6A74-0C5A-445C-9FF3-742F0377B92B}" srcId="{FFAF7DF1-F901-4A05-AE91-25093D669603}" destId="{05D17692-62AD-4BF1-ADF1-10B9FC5D0D6A}" srcOrd="3" destOrd="0" parTransId="{5044344E-BA85-4955-9FF9-5E9D65C68477}" sibTransId="{94B9E83F-FD1F-46A6-8A31-2C23A776E0D5}"/>
    <dgm:cxn modelId="{4E90467A-6D6E-43FD-8C4D-17C6B38D83BE}" srcId="{05D17692-62AD-4BF1-ADF1-10B9FC5D0D6A}" destId="{8CE13EA2-B8DA-4EA9-A730-3178FCF15114}" srcOrd="0" destOrd="0" parTransId="{7343551F-FE88-4947-A61B-6407FF04C2CD}" sibTransId="{4AA27279-8B45-411A-97E6-79E4BF4FC233}"/>
    <dgm:cxn modelId="{E96A717B-3083-4F69-9D3E-6C1A049C47F6}" type="presOf" srcId="{FFAF7DF1-F901-4A05-AE91-25093D669603}" destId="{6789B5C0-9A11-4B9D-811A-4DBF1C7EAD87}" srcOrd="0" destOrd="0" presId="urn:microsoft.com/office/officeart/2005/8/layout/default"/>
    <dgm:cxn modelId="{D19DCB88-BF14-4882-A03A-D71772C15AB3}" type="presOf" srcId="{8CE13EA2-B8DA-4EA9-A730-3178FCF15114}" destId="{5BB15CE8-905E-4291-A1A3-38CFD8190760}" srcOrd="0" destOrd="1" presId="urn:microsoft.com/office/officeart/2005/8/layout/default"/>
    <dgm:cxn modelId="{75CECC9A-F766-4B59-82BA-3300530076AC}" type="presOf" srcId="{DF4F6A25-4072-4D75-817D-2F4E505F66D6}" destId="{645A752C-7D56-4305-AAF0-E9858AADACFE}" srcOrd="0" destOrd="1" presId="urn:microsoft.com/office/officeart/2005/8/layout/default"/>
    <dgm:cxn modelId="{EFD6E0AB-2D1E-441E-9A80-9CE6027CFA80}" type="presOf" srcId="{55143CD5-CF42-454B-B7F1-3BB171EB045A}" destId="{645A752C-7D56-4305-AAF0-E9858AADACFE}" srcOrd="0" destOrd="0" presId="urn:microsoft.com/office/officeart/2005/8/layout/default"/>
    <dgm:cxn modelId="{718322BE-38B2-4A30-B070-2B500EB14810}" srcId="{55143CD5-CF42-454B-B7F1-3BB171EB045A}" destId="{FD96677E-DFCF-430D-BFC7-6591F7104FF1}" srcOrd="1" destOrd="0" parTransId="{0FFEE9A5-C0FE-47F5-890E-DBEEDF54A902}" sibTransId="{D5B32115-8E68-44D4-BFD7-93CE5678292D}"/>
    <dgm:cxn modelId="{AC8B2BBE-7A28-4A11-95BF-54CBCBC3791A}" srcId="{55143CD5-CF42-454B-B7F1-3BB171EB045A}" destId="{DF4F6A25-4072-4D75-817D-2F4E505F66D6}" srcOrd="0" destOrd="0" parTransId="{A32C982D-F622-45B1-B3DF-8EE99D33732F}" sibTransId="{87F2F5C1-F917-45AB-9449-33092500DE09}"/>
    <dgm:cxn modelId="{96520AC1-42BF-455F-AA53-E27208EDDA37}" srcId="{99973AE9-EBAD-4951-B51E-64DC1B775287}" destId="{08FF8163-FD9A-4327-A8F9-1FD466CE2E9F}" srcOrd="1" destOrd="0" parTransId="{63E776D7-0250-4FDE-B150-C9F92C3326D1}" sibTransId="{D272862F-4BEC-4257-BB9B-E7AF985ABC4E}"/>
    <dgm:cxn modelId="{35A2DFC5-6169-4C2E-8B3D-3C15F9C0E9D6}" type="presOf" srcId="{0633B89D-D2F9-44CF-9178-59B957163E61}" destId="{EA1F6988-A272-4815-A289-318A44B49097}" srcOrd="0" destOrd="1" presId="urn:microsoft.com/office/officeart/2005/8/layout/default"/>
    <dgm:cxn modelId="{C154B4C6-EBFB-4C19-A029-D13A77DFBDA1}" srcId="{1B144814-7D21-439E-B346-0297CCAB82AC}" destId="{7F214030-C0D7-47E3-8CAF-843D3B37F3D6}" srcOrd="1" destOrd="0" parTransId="{4B95EDF3-9EA8-464F-919F-695483AB3D6C}" sibTransId="{0716CFB7-246B-457B-AEC4-0ACC0F57BD31}"/>
    <dgm:cxn modelId="{80D932C9-75C1-4D24-9078-9F7FB83BFB18}" type="presOf" srcId="{BE8D841D-A76E-4410-BA7D-899D0541E6F7}" destId="{FBC88D1B-654E-41FF-975A-B2EF04064C14}" srcOrd="0" destOrd="1" presId="urn:microsoft.com/office/officeart/2005/8/layout/default"/>
    <dgm:cxn modelId="{D76709D2-4F8B-418E-9ACA-81FF8060DDFB}" type="presOf" srcId="{BBC629DD-5DBC-434C-845A-6102A86FF620}" destId="{5BB15CE8-905E-4291-A1A3-38CFD8190760}" srcOrd="0" destOrd="2" presId="urn:microsoft.com/office/officeart/2005/8/layout/default"/>
    <dgm:cxn modelId="{4426AAD5-A252-40E1-AEF3-0DFAEE50DD3E}" type="presOf" srcId="{FD96677E-DFCF-430D-BFC7-6591F7104FF1}" destId="{645A752C-7D56-4305-AAF0-E9858AADACFE}" srcOrd="0" destOrd="2" presId="urn:microsoft.com/office/officeart/2005/8/layout/default"/>
    <dgm:cxn modelId="{2A5006F5-96B1-4D80-8284-9B581F56B754}" type="presOf" srcId="{05D17692-62AD-4BF1-ADF1-10B9FC5D0D6A}" destId="{5BB15CE8-905E-4291-A1A3-38CFD8190760}" srcOrd="0" destOrd="0" presId="urn:microsoft.com/office/officeart/2005/8/layout/default"/>
    <dgm:cxn modelId="{76429040-F16F-4A76-90ED-3CBA0823C916}" type="presParOf" srcId="{6789B5C0-9A11-4B9D-811A-4DBF1C7EAD87}" destId="{645A752C-7D56-4305-AAF0-E9858AADACFE}" srcOrd="0" destOrd="0" presId="urn:microsoft.com/office/officeart/2005/8/layout/default"/>
    <dgm:cxn modelId="{DC90D02E-C1A9-43E3-9F72-B4ED7117F826}" type="presParOf" srcId="{6789B5C0-9A11-4B9D-811A-4DBF1C7EAD87}" destId="{406C5788-E5A9-47D5-ABD6-65A540F44EF8}" srcOrd="1" destOrd="0" presId="urn:microsoft.com/office/officeart/2005/8/layout/default"/>
    <dgm:cxn modelId="{0CE03BA2-7F17-4DEB-9E1A-B80723545927}" type="presParOf" srcId="{6789B5C0-9A11-4B9D-811A-4DBF1C7EAD87}" destId="{EA1F6988-A272-4815-A289-318A44B49097}" srcOrd="2" destOrd="0" presId="urn:microsoft.com/office/officeart/2005/8/layout/default"/>
    <dgm:cxn modelId="{210CCE95-2ECF-493D-AFAA-1985ABDD627B}" type="presParOf" srcId="{6789B5C0-9A11-4B9D-811A-4DBF1C7EAD87}" destId="{5722EAE1-92EB-4446-B078-8B7919E908A6}" srcOrd="3" destOrd="0" presId="urn:microsoft.com/office/officeart/2005/8/layout/default"/>
    <dgm:cxn modelId="{61583E89-1107-4D91-800E-A0F9C03C5526}" type="presParOf" srcId="{6789B5C0-9A11-4B9D-811A-4DBF1C7EAD87}" destId="{FBC88D1B-654E-41FF-975A-B2EF04064C14}" srcOrd="4" destOrd="0" presId="urn:microsoft.com/office/officeart/2005/8/layout/default"/>
    <dgm:cxn modelId="{DE53EC26-ACD3-493A-B4FE-593C869323D9}" type="presParOf" srcId="{6789B5C0-9A11-4B9D-811A-4DBF1C7EAD87}" destId="{966B4A30-13BD-4D9A-A2AA-283C4C27C49F}" srcOrd="5" destOrd="0" presId="urn:microsoft.com/office/officeart/2005/8/layout/default"/>
    <dgm:cxn modelId="{C8EADCB4-23C2-451F-BF04-56A5552068BB}" type="presParOf" srcId="{6789B5C0-9A11-4B9D-811A-4DBF1C7EAD87}" destId="{5BB15CE8-905E-4291-A1A3-38CFD819076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D10B2E0-D83C-4D50-9535-89456E0EBE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612D67-61CC-4874-993F-049EBE1FEA88}">
      <dgm:prSet custT="1"/>
      <dgm:spPr/>
      <dgm:t>
        <a:bodyPr/>
        <a:lstStyle/>
        <a:p>
          <a:r>
            <a:rPr lang="en-US" sz="2800" b="1" dirty="0">
              <a:latin typeface="Constantia" panose="02030602050306030303" pitchFamily="18" charset="0"/>
            </a:rPr>
            <a:t>Unpatched Software</a:t>
          </a:r>
          <a:r>
            <a:rPr lang="en-US" sz="2800" dirty="0">
              <a:latin typeface="Constantia" panose="02030602050306030303" pitchFamily="18" charset="0"/>
            </a:rPr>
            <a:t>: Running outdated software leaves systems vulnerable to known exploits.</a:t>
          </a:r>
        </a:p>
      </dgm:t>
    </dgm:pt>
    <dgm:pt modelId="{025F4502-0307-4BB5-8838-4528F9858F1C}" type="parTrans" cxnId="{127C40CA-E726-4396-85A7-41E74D168F98}">
      <dgm:prSet/>
      <dgm:spPr/>
      <dgm:t>
        <a:bodyPr/>
        <a:lstStyle/>
        <a:p>
          <a:endParaRPr lang="en-US"/>
        </a:p>
      </dgm:t>
    </dgm:pt>
    <dgm:pt modelId="{76612DA2-4491-4287-A851-29B4F3F65FF5}" type="sibTrans" cxnId="{127C40CA-E726-4396-85A7-41E74D168F98}">
      <dgm:prSet/>
      <dgm:spPr/>
      <dgm:t>
        <a:bodyPr/>
        <a:lstStyle/>
        <a:p>
          <a:endParaRPr lang="en-US"/>
        </a:p>
      </dgm:t>
    </dgm:pt>
    <dgm:pt modelId="{60B8FC46-4E86-4F0E-8A5B-99504435FABB}">
      <dgm:prSet custT="1"/>
      <dgm:spPr/>
      <dgm:t>
        <a:bodyPr/>
        <a:lstStyle/>
        <a:p>
          <a:r>
            <a:rPr lang="en-US" sz="2800" b="1" dirty="0">
              <a:latin typeface="Constantia" panose="02030602050306030303" pitchFamily="18" charset="0"/>
            </a:rPr>
            <a:t>Weak Configuration</a:t>
          </a:r>
          <a:r>
            <a:rPr lang="en-US" sz="2800" dirty="0">
              <a:latin typeface="Constantia" panose="02030602050306030303" pitchFamily="18" charset="0"/>
            </a:rPr>
            <a:t>: Misconfigured services, open ports, or weak firewall rules.</a:t>
          </a:r>
        </a:p>
      </dgm:t>
    </dgm:pt>
    <dgm:pt modelId="{8B1982EC-A4D9-4D0B-B423-E9E0E570BF7B}" type="parTrans" cxnId="{6A3C078A-7FE0-4187-976F-51AE916C3551}">
      <dgm:prSet/>
      <dgm:spPr/>
      <dgm:t>
        <a:bodyPr/>
        <a:lstStyle/>
        <a:p>
          <a:endParaRPr lang="en-US"/>
        </a:p>
      </dgm:t>
    </dgm:pt>
    <dgm:pt modelId="{9B1C28EB-DE1C-4E4C-A9D7-5D963A690190}" type="sibTrans" cxnId="{6A3C078A-7FE0-4187-976F-51AE916C3551}">
      <dgm:prSet/>
      <dgm:spPr/>
      <dgm:t>
        <a:bodyPr/>
        <a:lstStyle/>
        <a:p>
          <a:endParaRPr lang="en-US"/>
        </a:p>
      </dgm:t>
    </dgm:pt>
    <dgm:pt modelId="{07FD70A3-F5BD-4C65-A510-DA2553DC1CF3}">
      <dgm:prSet custT="1"/>
      <dgm:spPr/>
      <dgm:t>
        <a:bodyPr/>
        <a:lstStyle/>
        <a:p>
          <a:r>
            <a:rPr lang="en-US" sz="2800" b="1">
              <a:latin typeface="Constantia" panose="02030602050306030303" pitchFamily="18" charset="0"/>
            </a:rPr>
            <a:t>Exposed Services</a:t>
          </a:r>
          <a:r>
            <a:rPr lang="en-US" sz="2800">
              <a:latin typeface="Constantia" panose="02030602050306030303" pitchFamily="18" charset="0"/>
            </a:rPr>
            <a:t>: Publicly exposed services without proper authentication or encryption.</a:t>
          </a:r>
        </a:p>
      </dgm:t>
    </dgm:pt>
    <dgm:pt modelId="{8846CE7F-5998-4854-AAC3-04B1554BAC9E}" type="parTrans" cxnId="{E9A97ACF-DD1D-43D5-8980-D33BE47067EA}">
      <dgm:prSet/>
      <dgm:spPr/>
      <dgm:t>
        <a:bodyPr/>
        <a:lstStyle/>
        <a:p>
          <a:endParaRPr lang="en-US"/>
        </a:p>
      </dgm:t>
    </dgm:pt>
    <dgm:pt modelId="{2BE02779-9E37-486D-9763-7C95AFE9F546}" type="sibTrans" cxnId="{E9A97ACF-DD1D-43D5-8980-D33BE47067EA}">
      <dgm:prSet/>
      <dgm:spPr/>
      <dgm:t>
        <a:bodyPr/>
        <a:lstStyle/>
        <a:p>
          <a:endParaRPr lang="en-US"/>
        </a:p>
      </dgm:t>
    </dgm:pt>
    <dgm:pt modelId="{562F5559-BBA2-485F-8CAD-55BA7EE864BD}" type="pres">
      <dgm:prSet presAssocID="{9D10B2E0-D83C-4D50-9535-89456E0EBE88}" presName="root" presStyleCnt="0">
        <dgm:presLayoutVars>
          <dgm:dir/>
          <dgm:resizeHandles val="exact"/>
        </dgm:presLayoutVars>
      </dgm:prSet>
      <dgm:spPr/>
    </dgm:pt>
    <dgm:pt modelId="{BB1E1CE9-E050-4667-8CCA-963E39D7CAE1}" type="pres">
      <dgm:prSet presAssocID="{09612D67-61CC-4874-993F-049EBE1FEA88}" presName="compNode" presStyleCnt="0"/>
      <dgm:spPr/>
    </dgm:pt>
    <dgm:pt modelId="{3219D0EC-E665-4954-8CFA-D2BEE992A33A}" type="pres">
      <dgm:prSet presAssocID="{09612D67-61CC-4874-993F-049EBE1FEA88}" presName="bgRect" presStyleLbl="bgShp" presStyleIdx="0" presStyleCnt="3"/>
      <dgm:spPr/>
    </dgm:pt>
    <dgm:pt modelId="{ADF256E6-C229-4014-9773-69B7B78F5CE3}" type="pres">
      <dgm:prSet presAssocID="{09612D67-61CC-4874-993F-049EBE1FEA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4910260-651F-47BA-9681-EA1ED803F150}" type="pres">
      <dgm:prSet presAssocID="{09612D67-61CC-4874-993F-049EBE1FEA88}" presName="spaceRect" presStyleCnt="0"/>
      <dgm:spPr/>
    </dgm:pt>
    <dgm:pt modelId="{AF0ACB93-2D61-4685-BB14-3B9B2A0A80C6}" type="pres">
      <dgm:prSet presAssocID="{09612D67-61CC-4874-993F-049EBE1FEA88}" presName="parTx" presStyleLbl="revTx" presStyleIdx="0" presStyleCnt="3">
        <dgm:presLayoutVars>
          <dgm:chMax val="0"/>
          <dgm:chPref val="0"/>
        </dgm:presLayoutVars>
      </dgm:prSet>
      <dgm:spPr/>
    </dgm:pt>
    <dgm:pt modelId="{AE2FE140-0243-4446-87CC-E05A9CD83CF5}" type="pres">
      <dgm:prSet presAssocID="{76612DA2-4491-4287-A851-29B4F3F65FF5}" presName="sibTrans" presStyleCnt="0"/>
      <dgm:spPr/>
    </dgm:pt>
    <dgm:pt modelId="{FBD18648-3695-45CC-BB22-2DEB7212A21F}" type="pres">
      <dgm:prSet presAssocID="{60B8FC46-4E86-4F0E-8A5B-99504435FABB}" presName="compNode" presStyleCnt="0"/>
      <dgm:spPr/>
    </dgm:pt>
    <dgm:pt modelId="{8ACDE753-A060-455A-8DAB-2A0CC703C1ED}" type="pres">
      <dgm:prSet presAssocID="{60B8FC46-4E86-4F0E-8A5B-99504435FABB}" presName="bgRect" presStyleLbl="bgShp" presStyleIdx="1" presStyleCnt="3"/>
      <dgm:spPr/>
    </dgm:pt>
    <dgm:pt modelId="{DD1577A0-7CD8-481B-94EF-F2D55C11889B}" type="pres">
      <dgm:prSet presAssocID="{60B8FC46-4E86-4F0E-8A5B-99504435FA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2DAEE74B-6FF6-42F2-8CB4-4DE500B5CABC}" type="pres">
      <dgm:prSet presAssocID="{60B8FC46-4E86-4F0E-8A5B-99504435FABB}" presName="spaceRect" presStyleCnt="0"/>
      <dgm:spPr/>
    </dgm:pt>
    <dgm:pt modelId="{33E9212B-0892-47A5-A344-02A3F05DF1C0}" type="pres">
      <dgm:prSet presAssocID="{60B8FC46-4E86-4F0E-8A5B-99504435FABB}" presName="parTx" presStyleLbl="revTx" presStyleIdx="1" presStyleCnt="3">
        <dgm:presLayoutVars>
          <dgm:chMax val="0"/>
          <dgm:chPref val="0"/>
        </dgm:presLayoutVars>
      </dgm:prSet>
      <dgm:spPr/>
    </dgm:pt>
    <dgm:pt modelId="{8527EC74-2C6C-4DE2-BF05-CA10B02A7DDC}" type="pres">
      <dgm:prSet presAssocID="{9B1C28EB-DE1C-4E4C-A9D7-5D963A690190}" presName="sibTrans" presStyleCnt="0"/>
      <dgm:spPr/>
    </dgm:pt>
    <dgm:pt modelId="{7AE08515-34D7-4C49-8D03-11FFD8A7516D}" type="pres">
      <dgm:prSet presAssocID="{07FD70A3-F5BD-4C65-A510-DA2553DC1CF3}" presName="compNode" presStyleCnt="0"/>
      <dgm:spPr/>
    </dgm:pt>
    <dgm:pt modelId="{D9F38C9B-F9C4-476D-8ACB-185F74D84C42}" type="pres">
      <dgm:prSet presAssocID="{07FD70A3-F5BD-4C65-A510-DA2553DC1CF3}" presName="bgRect" presStyleLbl="bgShp" presStyleIdx="2" presStyleCnt="3"/>
      <dgm:spPr/>
    </dgm:pt>
    <dgm:pt modelId="{C0D489F3-6151-4DA5-9510-CD130C6D3C55}" type="pres">
      <dgm:prSet presAssocID="{07FD70A3-F5BD-4C65-A510-DA2553DC1C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95F47A0-97D0-437B-9EAA-48499B3F1E44}" type="pres">
      <dgm:prSet presAssocID="{07FD70A3-F5BD-4C65-A510-DA2553DC1CF3}" presName="spaceRect" presStyleCnt="0"/>
      <dgm:spPr/>
    </dgm:pt>
    <dgm:pt modelId="{809C6BBF-E346-40BE-979D-1FC15AE3BB03}" type="pres">
      <dgm:prSet presAssocID="{07FD70A3-F5BD-4C65-A510-DA2553DC1C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1112A52-A738-476B-B9D6-D334AF574415}" type="presOf" srcId="{9D10B2E0-D83C-4D50-9535-89456E0EBE88}" destId="{562F5559-BBA2-485F-8CAD-55BA7EE864BD}" srcOrd="0" destOrd="0" presId="urn:microsoft.com/office/officeart/2018/2/layout/IconVerticalSolidList"/>
    <dgm:cxn modelId="{6A3C078A-7FE0-4187-976F-51AE916C3551}" srcId="{9D10B2E0-D83C-4D50-9535-89456E0EBE88}" destId="{60B8FC46-4E86-4F0E-8A5B-99504435FABB}" srcOrd="1" destOrd="0" parTransId="{8B1982EC-A4D9-4D0B-B423-E9E0E570BF7B}" sibTransId="{9B1C28EB-DE1C-4E4C-A9D7-5D963A690190}"/>
    <dgm:cxn modelId="{8E2F998B-DDCA-4E9F-A465-BD72AA12BF81}" type="presOf" srcId="{60B8FC46-4E86-4F0E-8A5B-99504435FABB}" destId="{33E9212B-0892-47A5-A344-02A3F05DF1C0}" srcOrd="0" destOrd="0" presId="urn:microsoft.com/office/officeart/2018/2/layout/IconVerticalSolidList"/>
    <dgm:cxn modelId="{127C40CA-E726-4396-85A7-41E74D168F98}" srcId="{9D10B2E0-D83C-4D50-9535-89456E0EBE88}" destId="{09612D67-61CC-4874-993F-049EBE1FEA88}" srcOrd="0" destOrd="0" parTransId="{025F4502-0307-4BB5-8838-4528F9858F1C}" sibTransId="{76612DA2-4491-4287-A851-29B4F3F65FF5}"/>
    <dgm:cxn modelId="{E9A97ACF-DD1D-43D5-8980-D33BE47067EA}" srcId="{9D10B2E0-D83C-4D50-9535-89456E0EBE88}" destId="{07FD70A3-F5BD-4C65-A510-DA2553DC1CF3}" srcOrd="2" destOrd="0" parTransId="{8846CE7F-5998-4854-AAC3-04B1554BAC9E}" sibTransId="{2BE02779-9E37-486D-9763-7C95AFE9F546}"/>
    <dgm:cxn modelId="{DBBEF9EE-138D-4966-B3A8-CCC0F96224BF}" type="presOf" srcId="{07FD70A3-F5BD-4C65-A510-DA2553DC1CF3}" destId="{809C6BBF-E346-40BE-979D-1FC15AE3BB03}" srcOrd="0" destOrd="0" presId="urn:microsoft.com/office/officeart/2018/2/layout/IconVerticalSolidList"/>
    <dgm:cxn modelId="{D0BB1FFB-5BA1-4322-8168-97905F8DDF99}" type="presOf" srcId="{09612D67-61CC-4874-993F-049EBE1FEA88}" destId="{AF0ACB93-2D61-4685-BB14-3B9B2A0A80C6}" srcOrd="0" destOrd="0" presId="urn:microsoft.com/office/officeart/2018/2/layout/IconVerticalSolidList"/>
    <dgm:cxn modelId="{C2AEB66F-23CB-45AD-8FC4-BF6A7E2668C5}" type="presParOf" srcId="{562F5559-BBA2-485F-8CAD-55BA7EE864BD}" destId="{BB1E1CE9-E050-4667-8CCA-963E39D7CAE1}" srcOrd="0" destOrd="0" presId="urn:microsoft.com/office/officeart/2018/2/layout/IconVerticalSolidList"/>
    <dgm:cxn modelId="{607AFC4A-11E5-4079-9E6B-E687EEF07094}" type="presParOf" srcId="{BB1E1CE9-E050-4667-8CCA-963E39D7CAE1}" destId="{3219D0EC-E665-4954-8CFA-D2BEE992A33A}" srcOrd="0" destOrd="0" presId="urn:microsoft.com/office/officeart/2018/2/layout/IconVerticalSolidList"/>
    <dgm:cxn modelId="{A2AD5099-C0C5-4BE0-A932-4036F884DE66}" type="presParOf" srcId="{BB1E1CE9-E050-4667-8CCA-963E39D7CAE1}" destId="{ADF256E6-C229-4014-9773-69B7B78F5CE3}" srcOrd="1" destOrd="0" presId="urn:microsoft.com/office/officeart/2018/2/layout/IconVerticalSolidList"/>
    <dgm:cxn modelId="{5A85E710-09D7-4C4A-ABCF-6147DD0B1B5E}" type="presParOf" srcId="{BB1E1CE9-E050-4667-8CCA-963E39D7CAE1}" destId="{84910260-651F-47BA-9681-EA1ED803F150}" srcOrd="2" destOrd="0" presId="urn:microsoft.com/office/officeart/2018/2/layout/IconVerticalSolidList"/>
    <dgm:cxn modelId="{5F5AA3F5-8DA0-44F9-B611-6785DD0A0D7B}" type="presParOf" srcId="{BB1E1CE9-E050-4667-8CCA-963E39D7CAE1}" destId="{AF0ACB93-2D61-4685-BB14-3B9B2A0A80C6}" srcOrd="3" destOrd="0" presId="urn:microsoft.com/office/officeart/2018/2/layout/IconVerticalSolidList"/>
    <dgm:cxn modelId="{D6F41670-044A-43A9-AD99-90189A1BE154}" type="presParOf" srcId="{562F5559-BBA2-485F-8CAD-55BA7EE864BD}" destId="{AE2FE140-0243-4446-87CC-E05A9CD83CF5}" srcOrd="1" destOrd="0" presId="urn:microsoft.com/office/officeart/2018/2/layout/IconVerticalSolidList"/>
    <dgm:cxn modelId="{292AD3BC-92DB-445C-8F0D-9658519D3273}" type="presParOf" srcId="{562F5559-BBA2-485F-8CAD-55BA7EE864BD}" destId="{FBD18648-3695-45CC-BB22-2DEB7212A21F}" srcOrd="2" destOrd="0" presId="urn:microsoft.com/office/officeart/2018/2/layout/IconVerticalSolidList"/>
    <dgm:cxn modelId="{A2C623BA-8DB7-427F-AAE2-56581101FA84}" type="presParOf" srcId="{FBD18648-3695-45CC-BB22-2DEB7212A21F}" destId="{8ACDE753-A060-455A-8DAB-2A0CC703C1ED}" srcOrd="0" destOrd="0" presId="urn:microsoft.com/office/officeart/2018/2/layout/IconVerticalSolidList"/>
    <dgm:cxn modelId="{340F1131-E45B-4889-BD3B-DE38BA650709}" type="presParOf" srcId="{FBD18648-3695-45CC-BB22-2DEB7212A21F}" destId="{DD1577A0-7CD8-481B-94EF-F2D55C11889B}" srcOrd="1" destOrd="0" presId="urn:microsoft.com/office/officeart/2018/2/layout/IconVerticalSolidList"/>
    <dgm:cxn modelId="{C002E2A6-C444-4EC8-BF42-49148FDC4B4D}" type="presParOf" srcId="{FBD18648-3695-45CC-BB22-2DEB7212A21F}" destId="{2DAEE74B-6FF6-42F2-8CB4-4DE500B5CABC}" srcOrd="2" destOrd="0" presId="urn:microsoft.com/office/officeart/2018/2/layout/IconVerticalSolidList"/>
    <dgm:cxn modelId="{8E79DD55-B211-4911-880F-877C79930D39}" type="presParOf" srcId="{FBD18648-3695-45CC-BB22-2DEB7212A21F}" destId="{33E9212B-0892-47A5-A344-02A3F05DF1C0}" srcOrd="3" destOrd="0" presId="urn:microsoft.com/office/officeart/2018/2/layout/IconVerticalSolidList"/>
    <dgm:cxn modelId="{B26152A4-EE72-43DD-A95D-F3D37FF83D16}" type="presParOf" srcId="{562F5559-BBA2-485F-8CAD-55BA7EE864BD}" destId="{8527EC74-2C6C-4DE2-BF05-CA10B02A7DDC}" srcOrd="3" destOrd="0" presId="urn:microsoft.com/office/officeart/2018/2/layout/IconVerticalSolidList"/>
    <dgm:cxn modelId="{3A9D9C74-D243-4F6F-9F1E-97F79C41EDF8}" type="presParOf" srcId="{562F5559-BBA2-485F-8CAD-55BA7EE864BD}" destId="{7AE08515-34D7-4C49-8D03-11FFD8A7516D}" srcOrd="4" destOrd="0" presId="urn:microsoft.com/office/officeart/2018/2/layout/IconVerticalSolidList"/>
    <dgm:cxn modelId="{F0A7993A-2AD4-4AA2-9705-45B07D98FE26}" type="presParOf" srcId="{7AE08515-34D7-4C49-8D03-11FFD8A7516D}" destId="{D9F38C9B-F9C4-476D-8ACB-185F74D84C42}" srcOrd="0" destOrd="0" presId="urn:microsoft.com/office/officeart/2018/2/layout/IconVerticalSolidList"/>
    <dgm:cxn modelId="{C571314F-ACCD-4733-A104-0254EAAF605E}" type="presParOf" srcId="{7AE08515-34D7-4C49-8D03-11FFD8A7516D}" destId="{C0D489F3-6151-4DA5-9510-CD130C6D3C55}" srcOrd="1" destOrd="0" presId="urn:microsoft.com/office/officeart/2018/2/layout/IconVerticalSolidList"/>
    <dgm:cxn modelId="{7F0236A6-9FEC-4F9B-BB1A-A83D36FD5BEE}" type="presParOf" srcId="{7AE08515-34D7-4C49-8D03-11FFD8A7516D}" destId="{B95F47A0-97D0-437B-9EAA-48499B3F1E44}" srcOrd="2" destOrd="0" presId="urn:microsoft.com/office/officeart/2018/2/layout/IconVerticalSolidList"/>
    <dgm:cxn modelId="{D99B4B36-AA74-478D-92FD-84E3F10AF55B}" type="presParOf" srcId="{7AE08515-34D7-4C49-8D03-11FFD8A7516D}" destId="{809C6BBF-E346-40BE-979D-1FC15AE3BB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179258-D016-452A-98DD-69C2D9BAEC61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CD7212-27C9-4E4A-A035-2782C1CA8117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Minimize Services</a:t>
          </a:r>
          <a:r>
            <a:rPr lang="en-US" sz="2000" dirty="0">
              <a:latin typeface="Constantia" panose="02030602050306030303" pitchFamily="18" charset="0"/>
            </a:rPr>
            <a:t>: Disable unnecessary services and processes to reduce potential entry points.</a:t>
          </a:r>
        </a:p>
      </dgm:t>
    </dgm:pt>
    <dgm:pt modelId="{F70705C3-EE5D-42C1-AD4B-BF4A5190D49D}" type="parTrans" cxnId="{869DB074-E16F-473E-B936-A39ED346B18A}">
      <dgm:prSet/>
      <dgm:spPr/>
      <dgm:t>
        <a:bodyPr/>
        <a:lstStyle/>
        <a:p>
          <a:endParaRPr lang="en-US"/>
        </a:p>
      </dgm:t>
    </dgm:pt>
    <dgm:pt modelId="{21CB68BC-A979-4F17-A81F-6A47C7057A05}" type="sibTrans" cxnId="{869DB074-E16F-473E-B936-A39ED346B18A}">
      <dgm:prSet phldrT="1" phldr="0"/>
      <dgm:spPr/>
      <dgm:t>
        <a:bodyPr/>
        <a:lstStyle/>
        <a:p>
          <a:endParaRPr lang="en-US"/>
        </a:p>
      </dgm:t>
    </dgm:pt>
    <dgm:pt modelId="{5030A8AB-862A-49B1-915B-3A5E8C7A597F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Secure SSH Access</a:t>
          </a:r>
          <a:r>
            <a:rPr lang="en-US" sz="2000" dirty="0">
              <a:latin typeface="Constantia" panose="02030602050306030303" pitchFamily="18" charset="0"/>
            </a:rPr>
            <a:t>: Disable root login and use key-based authentication.</a:t>
          </a:r>
        </a:p>
      </dgm:t>
    </dgm:pt>
    <dgm:pt modelId="{787C5ACA-96FB-46CD-9431-8F3B2D630852}" type="parTrans" cxnId="{E8ADB014-7A55-4D74-A8EC-AB77C07470AA}">
      <dgm:prSet/>
      <dgm:spPr/>
      <dgm:t>
        <a:bodyPr/>
        <a:lstStyle/>
        <a:p>
          <a:endParaRPr lang="en-US"/>
        </a:p>
      </dgm:t>
    </dgm:pt>
    <dgm:pt modelId="{1CB18A1B-9EEA-46CD-9137-CCD82ED4B88D}" type="sibTrans" cxnId="{E8ADB014-7A55-4D74-A8EC-AB77C07470AA}">
      <dgm:prSet phldrT="2" phldr="0"/>
      <dgm:spPr/>
      <dgm:t>
        <a:bodyPr/>
        <a:lstStyle/>
        <a:p>
          <a:endParaRPr lang="en-US"/>
        </a:p>
      </dgm:t>
    </dgm:pt>
    <dgm:pt modelId="{5FCB12D5-146C-4491-8CC6-43B7EEB45E5E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Firewall Configuration</a:t>
          </a:r>
          <a:r>
            <a:rPr lang="en-US" sz="2000" dirty="0">
              <a:latin typeface="Constantia" panose="02030602050306030303" pitchFamily="18" charset="0"/>
            </a:rPr>
            <a:t>: Use tools like iptables or </a:t>
          </a:r>
          <a:r>
            <a:rPr lang="en-US" sz="2000" dirty="0" err="1">
              <a:latin typeface="Constantia" panose="02030602050306030303" pitchFamily="18" charset="0"/>
            </a:rPr>
            <a:t>ufw</a:t>
          </a:r>
          <a:r>
            <a:rPr lang="en-US" sz="2000" dirty="0">
              <a:latin typeface="Constantia" panose="02030602050306030303" pitchFamily="18" charset="0"/>
            </a:rPr>
            <a:t> to restrict access to services.</a:t>
          </a:r>
        </a:p>
      </dgm:t>
    </dgm:pt>
    <dgm:pt modelId="{AE08352D-4897-4629-B47D-5C183D7EF6A3}" type="parTrans" cxnId="{194F1218-2024-43AF-B937-BB84EE601C86}">
      <dgm:prSet/>
      <dgm:spPr/>
      <dgm:t>
        <a:bodyPr/>
        <a:lstStyle/>
        <a:p>
          <a:endParaRPr lang="en-US"/>
        </a:p>
      </dgm:t>
    </dgm:pt>
    <dgm:pt modelId="{27962104-EE4B-4F6E-A3DA-87D1F0AAAF06}" type="sibTrans" cxnId="{194F1218-2024-43AF-B937-BB84EE601C86}">
      <dgm:prSet phldrT="3" phldr="0"/>
      <dgm:spPr/>
      <dgm:t>
        <a:bodyPr/>
        <a:lstStyle/>
        <a:p>
          <a:endParaRPr lang="en-US"/>
        </a:p>
      </dgm:t>
    </dgm:pt>
    <dgm:pt modelId="{F5C60EC5-8557-4A21-BF11-FA6E675BF8C2}">
      <dgm:prSet custT="1"/>
      <dgm:spPr/>
      <dgm:t>
        <a:bodyPr/>
        <a:lstStyle/>
        <a:p>
          <a:r>
            <a:rPr lang="en-US" sz="2000" b="1" dirty="0">
              <a:latin typeface="Constantia" panose="02030602050306030303" pitchFamily="18" charset="0"/>
            </a:rPr>
            <a:t>File Permissions</a:t>
          </a:r>
          <a:r>
            <a:rPr lang="en-US" sz="2000" dirty="0">
              <a:latin typeface="Constantia" panose="02030602050306030303" pitchFamily="18" charset="0"/>
            </a:rPr>
            <a:t>: Use strict file permissions to prevent unauthorized users from modifying sensitive files.</a:t>
          </a:r>
        </a:p>
      </dgm:t>
    </dgm:pt>
    <dgm:pt modelId="{80674EFA-E361-4432-9A8C-6719466FC3BC}" type="parTrans" cxnId="{ADC9A2F9-8146-4F7F-BF22-277B54DD8E73}">
      <dgm:prSet/>
      <dgm:spPr/>
      <dgm:t>
        <a:bodyPr/>
        <a:lstStyle/>
        <a:p>
          <a:endParaRPr lang="en-US"/>
        </a:p>
      </dgm:t>
    </dgm:pt>
    <dgm:pt modelId="{CD2FA360-2E9F-4043-95F6-B1B5A39D776A}" type="sibTrans" cxnId="{ADC9A2F9-8146-4F7F-BF22-277B54DD8E73}">
      <dgm:prSet phldrT="4" phldr="0"/>
      <dgm:spPr/>
      <dgm:t>
        <a:bodyPr/>
        <a:lstStyle/>
        <a:p>
          <a:endParaRPr lang="en-US"/>
        </a:p>
      </dgm:t>
    </dgm:pt>
    <dgm:pt modelId="{AD67F505-710B-4875-8243-BC0DCB372327}">
      <dgm:prSet custT="1"/>
      <dgm:spPr/>
      <dgm:t>
        <a:bodyPr/>
        <a:lstStyle/>
        <a:p>
          <a:r>
            <a:rPr lang="en-US" sz="2000" b="1">
              <a:latin typeface="Constantia" panose="02030602050306030303" pitchFamily="18" charset="0"/>
            </a:rPr>
            <a:t>Update System</a:t>
          </a:r>
          <a:r>
            <a:rPr lang="en-US" sz="2000">
              <a:latin typeface="Constantia" panose="02030602050306030303" pitchFamily="18" charset="0"/>
            </a:rPr>
            <a:t>: Regularly apply security patches and updates.</a:t>
          </a:r>
        </a:p>
      </dgm:t>
    </dgm:pt>
    <dgm:pt modelId="{FC373E2A-C74A-4037-8217-0BB7D966C94A}" type="parTrans" cxnId="{05F33B6C-E2C6-4B5D-A4CA-538C8AE5FCDB}">
      <dgm:prSet/>
      <dgm:spPr/>
      <dgm:t>
        <a:bodyPr/>
        <a:lstStyle/>
        <a:p>
          <a:endParaRPr lang="en-US"/>
        </a:p>
      </dgm:t>
    </dgm:pt>
    <dgm:pt modelId="{34C3363E-7345-4792-9F5A-FF71F3181A69}" type="sibTrans" cxnId="{05F33B6C-E2C6-4B5D-A4CA-538C8AE5FCDB}">
      <dgm:prSet phldrT="5" phldr="0"/>
      <dgm:spPr/>
      <dgm:t>
        <a:bodyPr/>
        <a:lstStyle/>
        <a:p>
          <a:endParaRPr lang="en-US"/>
        </a:p>
      </dgm:t>
    </dgm:pt>
    <dgm:pt modelId="{77C94380-585B-4F80-BB10-FAC9E820999C}" type="pres">
      <dgm:prSet presAssocID="{35179258-D016-452A-98DD-69C2D9BAEC61}" presName="Name0" presStyleCnt="0">
        <dgm:presLayoutVars>
          <dgm:dir/>
          <dgm:resizeHandles val="exact"/>
        </dgm:presLayoutVars>
      </dgm:prSet>
      <dgm:spPr/>
    </dgm:pt>
    <dgm:pt modelId="{33A045DE-E766-44CC-8536-89CE7FA08D67}" type="pres">
      <dgm:prSet presAssocID="{35179258-D016-452A-98DD-69C2D9BAEC61}" presName="fgShape" presStyleLbl="fgShp" presStyleIdx="0" presStyleCnt="1" custScaleY="38363" custLinFactNeighborX="-604" custLinFactNeighborY="50548"/>
      <dgm:spPr/>
    </dgm:pt>
    <dgm:pt modelId="{B31E9985-4E1F-4854-ADD7-66C0783BA985}" type="pres">
      <dgm:prSet presAssocID="{35179258-D016-452A-98DD-69C2D9BAEC61}" presName="linComp" presStyleCnt="0"/>
      <dgm:spPr/>
    </dgm:pt>
    <dgm:pt modelId="{B561B5F3-5301-438D-9520-089EE3CEA16F}" type="pres">
      <dgm:prSet presAssocID="{6CCD7212-27C9-4E4A-A035-2782C1CA8117}" presName="compNode" presStyleCnt="0"/>
      <dgm:spPr/>
    </dgm:pt>
    <dgm:pt modelId="{1A2B1C81-6657-4BF1-9065-C2D2F158E219}" type="pres">
      <dgm:prSet presAssocID="{6CCD7212-27C9-4E4A-A035-2782C1CA8117}" presName="bkgdShape" presStyleLbl="node1" presStyleIdx="0" presStyleCnt="5"/>
      <dgm:spPr/>
    </dgm:pt>
    <dgm:pt modelId="{F7FFB8FB-275F-4C62-BD33-41CE18B6F17A}" type="pres">
      <dgm:prSet presAssocID="{6CCD7212-27C9-4E4A-A035-2782C1CA8117}" presName="nodeTx" presStyleLbl="node1" presStyleIdx="0" presStyleCnt="5">
        <dgm:presLayoutVars>
          <dgm:bulletEnabled val="1"/>
        </dgm:presLayoutVars>
      </dgm:prSet>
      <dgm:spPr/>
    </dgm:pt>
    <dgm:pt modelId="{54B3B147-BC83-48B4-A194-AB0AD44FD377}" type="pres">
      <dgm:prSet presAssocID="{6CCD7212-27C9-4E4A-A035-2782C1CA8117}" presName="invisiNode" presStyleLbl="node1" presStyleIdx="0" presStyleCnt="5"/>
      <dgm:spPr/>
    </dgm:pt>
    <dgm:pt modelId="{98E27D8A-778A-4786-9D28-FB1808BD3E35}" type="pres">
      <dgm:prSet presAssocID="{6CCD7212-27C9-4E4A-A035-2782C1CA8117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23D0C2C5-2A95-42CA-8544-CDF9DF7DE781}" type="pres">
      <dgm:prSet presAssocID="{21CB68BC-A979-4F17-A81F-6A47C7057A05}" presName="sibTrans" presStyleLbl="sibTrans2D1" presStyleIdx="0" presStyleCnt="0"/>
      <dgm:spPr/>
    </dgm:pt>
    <dgm:pt modelId="{2779F927-C3D7-427E-B9D2-B91BF53CEBA6}" type="pres">
      <dgm:prSet presAssocID="{5030A8AB-862A-49B1-915B-3A5E8C7A597F}" presName="compNode" presStyleCnt="0"/>
      <dgm:spPr/>
    </dgm:pt>
    <dgm:pt modelId="{A1CC321E-D522-42DD-8D03-9232DEC97082}" type="pres">
      <dgm:prSet presAssocID="{5030A8AB-862A-49B1-915B-3A5E8C7A597F}" presName="bkgdShape" presStyleLbl="node1" presStyleIdx="1" presStyleCnt="5"/>
      <dgm:spPr/>
    </dgm:pt>
    <dgm:pt modelId="{076A0DC3-F359-4971-AAAF-7B9A4DEDDC2F}" type="pres">
      <dgm:prSet presAssocID="{5030A8AB-862A-49B1-915B-3A5E8C7A597F}" presName="nodeTx" presStyleLbl="node1" presStyleIdx="1" presStyleCnt="5">
        <dgm:presLayoutVars>
          <dgm:bulletEnabled val="1"/>
        </dgm:presLayoutVars>
      </dgm:prSet>
      <dgm:spPr/>
    </dgm:pt>
    <dgm:pt modelId="{FAB16191-BC79-41CD-8BD8-DD4D783634BC}" type="pres">
      <dgm:prSet presAssocID="{5030A8AB-862A-49B1-915B-3A5E8C7A597F}" presName="invisiNode" presStyleLbl="node1" presStyleIdx="1" presStyleCnt="5"/>
      <dgm:spPr/>
    </dgm:pt>
    <dgm:pt modelId="{54C4AEE0-1D16-4234-B72F-D48902D36725}" type="pres">
      <dgm:prSet presAssocID="{5030A8AB-862A-49B1-915B-3A5E8C7A597F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B7DD41C-7A2F-4704-B6F0-C04D73AA3F01}" type="pres">
      <dgm:prSet presAssocID="{1CB18A1B-9EEA-46CD-9137-CCD82ED4B88D}" presName="sibTrans" presStyleLbl="sibTrans2D1" presStyleIdx="0" presStyleCnt="0"/>
      <dgm:spPr/>
    </dgm:pt>
    <dgm:pt modelId="{F30D5311-1381-423D-92B4-E8AE3FEFCA13}" type="pres">
      <dgm:prSet presAssocID="{5FCB12D5-146C-4491-8CC6-43B7EEB45E5E}" presName="compNode" presStyleCnt="0"/>
      <dgm:spPr/>
    </dgm:pt>
    <dgm:pt modelId="{9256B803-B7C4-4B40-89F4-AB8BD32448FE}" type="pres">
      <dgm:prSet presAssocID="{5FCB12D5-146C-4491-8CC6-43B7EEB45E5E}" presName="bkgdShape" presStyleLbl="node1" presStyleIdx="2" presStyleCnt="5"/>
      <dgm:spPr/>
    </dgm:pt>
    <dgm:pt modelId="{D86C1BF6-BC3F-4FCA-8576-DC93D442569F}" type="pres">
      <dgm:prSet presAssocID="{5FCB12D5-146C-4491-8CC6-43B7EEB45E5E}" presName="nodeTx" presStyleLbl="node1" presStyleIdx="2" presStyleCnt="5">
        <dgm:presLayoutVars>
          <dgm:bulletEnabled val="1"/>
        </dgm:presLayoutVars>
      </dgm:prSet>
      <dgm:spPr/>
    </dgm:pt>
    <dgm:pt modelId="{D44C0E38-D5F3-4244-9ADA-E73D07A1C43F}" type="pres">
      <dgm:prSet presAssocID="{5FCB12D5-146C-4491-8CC6-43B7EEB45E5E}" presName="invisiNode" presStyleLbl="node1" presStyleIdx="2" presStyleCnt="5"/>
      <dgm:spPr/>
    </dgm:pt>
    <dgm:pt modelId="{884EB3A7-828A-4740-8669-91CAA075241F}" type="pres">
      <dgm:prSet presAssocID="{5FCB12D5-146C-4491-8CC6-43B7EEB45E5E}" presName="imagNode" presStyleLbl="fgImgPlace1" presStyleIdx="2" presStyleCnt="5" custLinFactNeighborX="2062" custLinFactNeighborY="-79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E233F68-51FA-4A05-AADB-C5B33040FFA6}" type="pres">
      <dgm:prSet presAssocID="{27962104-EE4B-4F6E-A3DA-87D1F0AAAF06}" presName="sibTrans" presStyleLbl="sibTrans2D1" presStyleIdx="0" presStyleCnt="0"/>
      <dgm:spPr/>
    </dgm:pt>
    <dgm:pt modelId="{4DC758C5-7F63-4D4E-B5BD-CAE6F8E94C3B}" type="pres">
      <dgm:prSet presAssocID="{F5C60EC5-8557-4A21-BF11-FA6E675BF8C2}" presName="compNode" presStyleCnt="0"/>
      <dgm:spPr/>
    </dgm:pt>
    <dgm:pt modelId="{4F6CF507-EC68-44DF-86F9-A11C885FE107}" type="pres">
      <dgm:prSet presAssocID="{F5C60EC5-8557-4A21-BF11-FA6E675BF8C2}" presName="bkgdShape" presStyleLbl="node1" presStyleIdx="3" presStyleCnt="5"/>
      <dgm:spPr/>
    </dgm:pt>
    <dgm:pt modelId="{6E591351-2612-4B18-A6E3-2261DE7457A2}" type="pres">
      <dgm:prSet presAssocID="{F5C60EC5-8557-4A21-BF11-FA6E675BF8C2}" presName="nodeTx" presStyleLbl="node1" presStyleIdx="3" presStyleCnt="5">
        <dgm:presLayoutVars>
          <dgm:bulletEnabled val="1"/>
        </dgm:presLayoutVars>
      </dgm:prSet>
      <dgm:spPr/>
    </dgm:pt>
    <dgm:pt modelId="{AA3505A7-4083-44CA-818B-FCA889F7DFDE}" type="pres">
      <dgm:prSet presAssocID="{F5C60EC5-8557-4A21-BF11-FA6E675BF8C2}" presName="invisiNode" presStyleLbl="node1" presStyleIdx="3" presStyleCnt="5"/>
      <dgm:spPr/>
    </dgm:pt>
    <dgm:pt modelId="{BAFBDFE0-D490-4FBE-8F69-D70024B585C4}" type="pres">
      <dgm:prSet presAssocID="{F5C60EC5-8557-4A21-BF11-FA6E675BF8C2}" presName="imagNode" presStyleLbl="fgImgPlace1" presStyleIdx="3" presStyleCnt="5" custLinFactNeighborX="-3114" custLinFactNeighborY="-811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65F33FD-9D3A-4834-BB72-9B52724CE7EC}" type="pres">
      <dgm:prSet presAssocID="{CD2FA360-2E9F-4043-95F6-B1B5A39D776A}" presName="sibTrans" presStyleLbl="sibTrans2D1" presStyleIdx="0" presStyleCnt="0"/>
      <dgm:spPr/>
    </dgm:pt>
    <dgm:pt modelId="{6488459B-687C-4B52-BC32-F56B83CFF602}" type="pres">
      <dgm:prSet presAssocID="{AD67F505-710B-4875-8243-BC0DCB372327}" presName="compNode" presStyleCnt="0"/>
      <dgm:spPr/>
    </dgm:pt>
    <dgm:pt modelId="{6CB17B0D-C8B7-4F8A-96F8-9BE573A76B4C}" type="pres">
      <dgm:prSet presAssocID="{AD67F505-710B-4875-8243-BC0DCB372327}" presName="bkgdShape" presStyleLbl="node1" presStyleIdx="4" presStyleCnt="5"/>
      <dgm:spPr/>
    </dgm:pt>
    <dgm:pt modelId="{E4BF32E1-4677-4B9F-A3C4-86512A7AC963}" type="pres">
      <dgm:prSet presAssocID="{AD67F505-710B-4875-8243-BC0DCB372327}" presName="nodeTx" presStyleLbl="node1" presStyleIdx="4" presStyleCnt="5">
        <dgm:presLayoutVars>
          <dgm:bulletEnabled val="1"/>
        </dgm:presLayoutVars>
      </dgm:prSet>
      <dgm:spPr/>
    </dgm:pt>
    <dgm:pt modelId="{0C9C2566-661C-4C33-8C26-53697CF6AF52}" type="pres">
      <dgm:prSet presAssocID="{AD67F505-710B-4875-8243-BC0DCB372327}" presName="invisiNode" presStyleLbl="node1" presStyleIdx="4" presStyleCnt="5"/>
      <dgm:spPr/>
    </dgm:pt>
    <dgm:pt modelId="{E7FAADDD-1116-4AC4-B247-B34DA8537BDA}" type="pres">
      <dgm:prSet presAssocID="{AD67F505-710B-4875-8243-BC0DCB372327}" presName="imagNode" presStyleLbl="fgImgPlace1" presStyleIdx="4" presStyleCnt="5" custLinFactNeighborX="2136" custLinFactNeighborY="-756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bweb"/>
        </a:ext>
      </dgm:extLst>
    </dgm:pt>
  </dgm:ptLst>
  <dgm:cxnLst>
    <dgm:cxn modelId="{E8ADB014-7A55-4D74-A8EC-AB77C07470AA}" srcId="{35179258-D016-452A-98DD-69C2D9BAEC61}" destId="{5030A8AB-862A-49B1-915B-3A5E8C7A597F}" srcOrd="1" destOrd="0" parTransId="{787C5ACA-96FB-46CD-9431-8F3B2D630852}" sibTransId="{1CB18A1B-9EEA-46CD-9137-CCD82ED4B88D}"/>
    <dgm:cxn modelId="{194F1218-2024-43AF-B937-BB84EE601C86}" srcId="{35179258-D016-452A-98DD-69C2D9BAEC61}" destId="{5FCB12D5-146C-4491-8CC6-43B7EEB45E5E}" srcOrd="2" destOrd="0" parTransId="{AE08352D-4897-4629-B47D-5C183D7EF6A3}" sibTransId="{27962104-EE4B-4F6E-A3DA-87D1F0AAAF06}"/>
    <dgm:cxn modelId="{1CA1803B-DFC0-4878-9DAC-5F7746C951DA}" type="presOf" srcId="{1CB18A1B-9EEA-46CD-9137-CCD82ED4B88D}" destId="{AB7DD41C-7A2F-4704-B6F0-C04D73AA3F01}" srcOrd="0" destOrd="0" presId="urn:microsoft.com/office/officeart/2005/8/layout/hList7"/>
    <dgm:cxn modelId="{BA6F9B5B-5C4F-4C8F-8F59-58BB0D73FEC7}" type="presOf" srcId="{6CCD7212-27C9-4E4A-A035-2782C1CA8117}" destId="{1A2B1C81-6657-4BF1-9065-C2D2F158E219}" srcOrd="0" destOrd="0" presId="urn:microsoft.com/office/officeart/2005/8/layout/hList7"/>
    <dgm:cxn modelId="{9473C246-DBA1-4C50-A276-60689C14D38A}" type="presOf" srcId="{CD2FA360-2E9F-4043-95F6-B1B5A39D776A}" destId="{965F33FD-9D3A-4834-BB72-9B52724CE7EC}" srcOrd="0" destOrd="0" presId="urn:microsoft.com/office/officeart/2005/8/layout/hList7"/>
    <dgm:cxn modelId="{05F33B6C-E2C6-4B5D-A4CA-538C8AE5FCDB}" srcId="{35179258-D016-452A-98DD-69C2D9BAEC61}" destId="{AD67F505-710B-4875-8243-BC0DCB372327}" srcOrd="4" destOrd="0" parTransId="{FC373E2A-C74A-4037-8217-0BB7D966C94A}" sibTransId="{34C3363E-7345-4792-9F5A-FF71F3181A69}"/>
    <dgm:cxn modelId="{869DB074-E16F-473E-B936-A39ED346B18A}" srcId="{35179258-D016-452A-98DD-69C2D9BAEC61}" destId="{6CCD7212-27C9-4E4A-A035-2782C1CA8117}" srcOrd="0" destOrd="0" parTransId="{F70705C3-EE5D-42C1-AD4B-BF4A5190D49D}" sibTransId="{21CB68BC-A979-4F17-A81F-6A47C7057A05}"/>
    <dgm:cxn modelId="{A2F64686-19E8-4E06-AC1C-CBDEEAADAF2F}" type="presOf" srcId="{35179258-D016-452A-98DD-69C2D9BAEC61}" destId="{77C94380-585B-4F80-BB10-FAC9E820999C}" srcOrd="0" destOrd="0" presId="urn:microsoft.com/office/officeart/2005/8/layout/hList7"/>
    <dgm:cxn modelId="{3D706F89-854F-4723-8B90-D372B769117B}" type="presOf" srcId="{27962104-EE4B-4F6E-A3DA-87D1F0AAAF06}" destId="{BE233F68-51FA-4A05-AADB-C5B33040FFA6}" srcOrd="0" destOrd="0" presId="urn:microsoft.com/office/officeart/2005/8/layout/hList7"/>
    <dgm:cxn modelId="{DA00F490-8E09-4737-85C8-0B0A80DD764A}" type="presOf" srcId="{5FCB12D5-146C-4491-8CC6-43B7EEB45E5E}" destId="{D86C1BF6-BC3F-4FCA-8576-DC93D442569F}" srcOrd="1" destOrd="0" presId="urn:microsoft.com/office/officeart/2005/8/layout/hList7"/>
    <dgm:cxn modelId="{C4ED5897-F405-4534-A032-52A16801BBB7}" type="presOf" srcId="{F5C60EC5-8557-4A21-BF11-FA6E675BF8C2}" destId="{6E591351-2612-4B18-A6E3-2261DE7457A2}" srcOrd="1" destOrd="0" presId="urn:microsoft.com/office/officeart/2005/8/layout/hList7"/>
    <dgm:cxn modelId="{A56D7C9E-1585-41A4-A2D4-DA317F6851EF}" type="presOf" srcId="{5FCB12D5-146C-4491-8CC6-43B7EEB45E5E}" destId="{9256B803-B7C4-4B40-89F4-AB8BD32448FE}" srcOrd="0" destOrd="0" presId="urn:microsoft.com/office/officeart/2005/8/layout/hList7"/>
    <dgm:cxn modelId="{8A0369A3-D228-4B11-A5B9-63BE9ED82247}" type="presOf" srcId="{F5C60EC5-8557-4A21-BF11-FA6E675BF8C2}" destId="{4F6CF507-EC68-44DF-86F9-A11C885FE107}" srcOrd="0" destOrd="0" presId="urn:microsoft.com/office/officeart/2005/8/layout/hList7"/>
    <dgm:cxn modelId="{1D6B17AB-FE08-4C9A-84BA-24466EE63182}" type="presOf" srcId="{5030A8AB-862A-49B1-915B-3A5E8C7A597F}" destId="{A1CC321E-D522-42DD-8D03-9232DEC97082}" srcOrd="0" destOrd="0" presId="urn:microsoft.com/office/officeart/2005/8/layout/hList7"/>
    <dgm:cxn modelId="{D95492AB-1759-44EB-90D5-4F40AAE3447A}" type="presOf" srcId="{21CB68BC-A979-4F17-A81F-6A47C7057A05}" destId="{23D0C2C5-2A95-42CA-8544-CDF9DF7DE781}" srcOrd="0" destOrd="0" presId="urn:microsoft.com/office/officeart/2005/8/layout/hList7"/>
    <dgm:cxn modelId="{ACD123AF-0D42-47D4-B47F-B001A59EF572}" type="presOf" srcId="{AD67F505-710B-4875-8243-BC0DCB372327}" destId="{E4BF32E1-4677-4B9F-A3C4-86512A7AC963}" srcOrd="1" destOrd="0" presId="urn:microsoft.com/office/officeart/2005/8/layout/hList7"/>
    <dgm:cxn modelId="{FA527FDF-477D-4CB9-9443-B9A6DF924CC1}" type="presOf" srcId="{5030A8AB-862A-49B1-915B-3A5E8C7A597F}" destId="{076A0DC3-F359-4971-AAAF-7B9A4DEDDC2F}" srcOrd="1" destOrd="0" presId="urn:microsoft.com/office/officeart/2005/8/layout/hList7"/>
    <dgm:cxn modelId="{72786FEE-2E75-4BF0-B6D6-2FCB6FFC1779}" type="presOf" srcId="{6CCD7212-27C9-4E4A-A035-2782C1CA8117}" destId="{F7FFB8FB-275F-4C62-BD33-41CE18B6F17A}" srcOrd="1" destOrd="0" presId="urn:microsoft.com/office/officeart/2005/8/layout/hList7"/>
    <dgm:cxn modelId="{ADC9A2F9-8146-4F7F-BF22-277B54DD8E73}" srcId="{35179258-D016-452A-98DD-69C2D9BAEC61}" destId="{F5C60EC5-8557-4A21-BF11-FA6E675BF8C2}" srcOrd="3" destOrd="0" parTransId="{80674EFA-E361-4432-9A8C-6719466FC3BC}" sibTransId="{CD2FA360-2E9F-4043-95F6-B1B5A39D776A}"/>
    <dgm:cxn modelId="{2D6B48FF-F341-48CB-89CE-02F5FCEC062D}" type="presOf" srcId="{AD67F505-710B-4875-8243-BC0DCB372327}" destId="{6CB17B0D-C8B7-4F8A-96F8-9BE573A76B4C}" srcOrd="0" destOrd="0" presId="urn:microsoft.com/office/officeart/2005/8/layout/hList7"/>
    <dgm:cxn modelId="{0069BE1F-16B9-4491-B330-5C8E1544C78F}" type="presParOf" srcId="{77C94380-585B-4F80-BB10-FAC9E820999C}" destId="{33A045DE-E766-44CC-8536-89CE7FA08D67}" srcOrd="0" destOrd="0" presId="urn:microsoft.com/office/officeart/2005/8/layout/hList7"/>
    <dgm:cxn modelId="{8086FFD7-04B1-42C7-B873-B16F9846DACF}" type="presParOf" srcId="{77C94380-585B-4F80-BB10-FAC9E820999C}" destId="{B31E9985-4E1F-4854-ADD7-66C0783BA985}" srcOrd="1" destOrd="0" presId="urn:microsoft.com/office/officeart/2005/8/layout/hList7"/>
    <dgm:cxn modelId="{709EBDED-5D80-495C-8CFD-9EDF51279C0A}" type="presParOf" srcId="{B31E9985-4E1F-4854-ADD7-66C0783BA985}" destId="{B561B5F3-5301-438D-9520-089EE3CEA16F}" srcOrd="0" destOrd="0" presId="urn:microsoft.com/office/officeart/2005/8/layout/hList7"/>
    <dgm:cxn modelId="{43A9363F-2723-4F13-B1F1-F6AE9C308B7E}" type="presParOf" srcId="{B561B5F3-5301-438D-9520-089EE3CEA16F}" destId="{1A2B1C81-6657-4BF1-9065-C2D2F158E219}" srcOrd="0" destOrd="0" presId="urn:microsoft.com/office/officeart/2005/8/layout/hList7"/>
    <dgm:cxn modelId="{0859BC6C-8E54-47E3-AD4A-0B60AB33A9D5}" type="presParOf" srcId="{B561B5F3-5301-438D-9520-089EE3CEA16F}" destId="{F7FFB8FB-275F-4C62-BD33-41CE18B6F17A}" srcOrd="1" destOrd="0" presId="urn:microsoft.com/office/officeart/2005/8/layout/hList7"/>
    <dgm:cxn modelId="{37510B37-93A1-49C2-AA55-6D46C880D15C}" type="presParOf" srcId="{B561B5F3-5301-438D-9520-089EE3CEA16F}" destId="{54B3B147-BC83-48B4-A194-AB0AD44FD377}" srcOrd="2" destOrd="0" presId="urn:microsoft.com/office/officeart/2005/8/layout/hList7"/>
    <dgm:cxn modelId="{222C3D7C-F5D7-4DA5-9874-86E38DF12D77}" type="presParOf" srcId="{B561B5F3-5301-438D-9520-089EE3CEA16F}" destId="{98E27D8A-778A-4786-9D28-FB1808BD3E35}" srcOrd="3" destOrd="0" presId="urn:microsoft.com/office/officeart/2005/8/layout/hList7"/>
    <dgm:cxn modelId="{C591D5DF-F73A-4D08-90FD-8049029318CB}" type="presParOf" srcId="{B31E9985-4E1F-4854-ADD7-66C0783BA985}" destId="{23D0C2C5-2A95-42CA-8544-CDF9DF7DE781}" srcOrd="1" destOrd="0" presId="urn:microsoft.com/office/officeart/2005/8/layout/hList7"/>
    <dgm:cxn modelId="{ACB432CA-94D6-423C-B34A-9F66AAA0ED60}" type="presParOf" srcId="{B31E9985-4E1F-4854-ADD7-66C0783BA985}" destId="{2779F927-C3D7-427E-B9D2-B91BF53CEBA6}" srcOrd="2" destOrd="0" presId="urn:microsoft.com/office/officeart/2005/8/layout/hList7"/>
    <dgm:cxn modelId="{FAB96FDB-5EEC-41FA-90B1-C07735F5CA3C}" type="presParOf" srcId="{2779F927-C3D7-427E-B9D2-B91BF53CEBA6}" destId="{A1CC321E-D522-42DD-8D03-9232DEC97082}" srcOrd="0" destOrd="0" presId="urn:microsoft.com/office/officeart/2005/8/layout/hList7"/>
    <dgm:cxn modelId="{838136F8-1C60-4078-97DA-7BAD9CAD661D}" type="presParOf" srcId="{2779F927-C3D7-427E-B9D2-B91BF53CEBA6}" destId="{076A0DC3-F359-4971-AAAF-7B9A4DEDDC2F}" srcOrd="1" destOrd="0" presId="urn:microsoft.com/office/officeart/2005/8/layout/hList7"/>
    <dgm:cxn modelId="{DE8E671F-AF05-4A5F-8D87-1DC60291205A}" type="presParOf" srcId="{2779F927-C3D7-427E-B9D2-B91BF53CEBA6}" destId="{FAB16191-BC79-41CD-8BD8-DD4D783634BC}" srcOrd="2" destOrd="0" presId="urn:microsoft.com/office/officeart/2005/8/layout/hList7"/>
    <dgm:cxn modelId="{846F39BF-1DD0-4732-8DFD-B80ABF1F6ABF}" type="presParOf" srcId="{2779F927-C3D7-427E-B9D2-B91BF53CEBA6}" destId="{54C4AEE0-1D16-4234-B72F-D48902D36725}" srcOrd="3" destOrd="0" presId="urn:microsoft.com/office/officeart/2005/8/layout/hList7"/>
    <dgm:cxn modelId="{6F4A17F0-12AF-4524-B09F-ABC4240DE117}" type="presParOf" srcId="{B31E9985-4E1F-4854-ADD7-66C0783BA985}" destId="{AB7DD41C-7A2F-4704-B6F0-C04D73AA3F01}" srcOrd="3" destOrd="0" presId="urn:microsoft.com/office/officeart/2005/8/layout/hList7"/>
    <dgm:cxn modelId="{E185EB6D-5E77-4CC9-BC1A-724A053736A3}" type="presParOf" srcId="{B31E9985-4E1F-4854-ADD7-66C0783BA985}" destId="{F30D5311-1381-423D-92B4-E8AE3FEFCA13}" srcOrd="4" destOrd="0" presId="urn:microsoft.com/office/officeart/2005/8/layout/hList7"/>
    <dgm:cxn modelId="{131AA100-ADC2-433F-B63C-DDA116BBCF57}" type="presParOf" srcId="{F30D5311-1381-423D-92B4-E8AE3FEFCA13}" destId="{9256B803-B7C4-4B40-89F4-AB8BD32448FE}" srcOrd="0" destOrd="0" presId="urn:microsoft.com/office/officeart/2005/8/layout/hList7"/>
    <dgm:cxn modelId="{8769F4E3-3B0F-4CD5-AA79-DD5C5F2BD89A}" type="presParOf" srcId="{F30D5311-1381-423D-92B4-E8AE3FEFCA13}" destId="{D86C1BF6-BC3F-4FCA-8576-DC93D442569F}" srcOrd="1" destOrd="0" presId="urn:microsoft.com/office/officeart/2005/8/layout/hList7"/>
    <dgm:cxn modelId="{4A465F45-948C-4776-8100-EFF0525DE91C}" type="presParOf" srcId="{F30D5311-1381-423D-92B4-E8AE3FEFCA13}" destId="{D44C0E38-D5F3-4244-9ADA-E73D07A1C43F}" srcOrd="2" destOrd="0" presId="urn:microsoft.com/office/officeart/2005/8/layout/hList7"/>
    <dgm:cxn modelId="{2BE9070C-EE9E-44A7-87FA-B52E387AB1E1}" type="presParOf" srcId="{F30D5311-1381-423D-92B4-E8AE3FEFCA13}" destId="{884EB3A7-828A-4740-8669-91CAA075241F}" srcOrd="3" destOrd="0" presId="urn:microsoft.com/office/officeart/2005/8/layout/hList7"/>
    <dgm:cxn modelId="{D5797B8F-7132-4711-9D9D-551452FB7C39}" type="presParOf" srcId="{B31E9985-4E1F-4854-ADD7-66C0783BA985}" destId="{BE233F68-51FA-4A05-AADB-C5B33040FFA6}" srcOrd="5" destOrd="0" presId="urn:microsoft.com/office/officeart/2005/8/layout/hList7"/>
    <dgm:cxn modelId="{7A51E566-B1A5-405C-B0C5-473874316236}" type="presParOf" srcId="{B31E9985-4E1F-4854-ADD7-66C0783BA985}" destId="{4DC758C5-7F63-4D4E-B5BD-CAE6F8E94C3B}" srcOrd="6" destOrd="0" presId="urn:microsoft.com/office/officeart/2005/8/layout/hList7"/>
    <dgm:cxn modelId="{D9032D78-FEA2-43D9-81E9-5C5BC5F0A69F}" type="presParOf" srcId="{4DC758C5-7F63-4D4E-B5BD-CAE6F8E94C3B}" destId="{4F6CF507-EC68-44DF-86F9-A11C885FE107}" srcOrd="0" destOrd="0" presId="urn:microsoft.com/office/officeart/2005/8/layout/hList7"/>
    <dgm:cxn modelId="{5BB30D4F-DD8E-49A4-B72B-4F13564DA8AB}" type="presParOf" srcId="{4DC758C5-7F63-4D4E-B5BD-CAE6F8E94C3B}" destId="{6E591351-2612-4B18-A6E3-2261DE7457A2}" srcOrd="1" destOrd="0" presId="urn:microsoft.com/office/officeart/2005/8/layout/hList7"/>
    <dgm:cxn modelId="{4630A7BA-8E2C-4E01-A6E0-F4247B538E0B}" type="presParOf" srcId="{4DC758C5-7F63-4D4E-B5BD-CAE6F8E94C3B}" destId="{AA3505A7-4083-44CA-818B-FCA889F7DFDE}" srcOrd="2" destOrd="0" presId="urn:microsoft.com/office/officeart/2005/8/layout/hList7"/>
    <dgm:cxn modelId="{28C78252-C6A9-4774-B183-2D86A487E44C}" type="presParOf" srcId="{4DC758C5-7F63-4D4E-B5BD-CAE6F8E94C3B}" destId="{BAFBDFE0-D490-4FBE-8F69-D70024B585C4}" srcOrd="3" destOrd="0" presId="urn:microsoft.com/office/officeart/2005/8/layout/hList7"/>
    <dgm:cxn modelId="{0BFB287C-9AB9-4FDC-8236-E139DE50A350}" type="presParOf" srcId="{B31E9985-4E1F-4854-ADD7-66C0783BA985}" destId="{965F33FD-9D3A-4834-BB72-9B52724CE7EC}" srcOrd="7" destOrd="0" presId="urn:microsoft.com/office/officeart/2005/8/layout/hList7"/>
    <dgm:cxn modelId="{66EAFA36-A930-45B8-82B6-68155F09FD94}" type="presParOf" srcId="{B31E9985-4E1F-4854-ADD7-66C0783BA985}" destId="{6488459B-687C-4B52-BC32-F56B83CFF602}" srcOrd="8" destOrd="0" presId="urn:microsoft.com/office/officeart/2005/8/layout/hList7"/>
    <dgm:cxn modelId="{93C701B8-907A-4EF3-B0A7-63DB66581F18}" type="presParOf" srcId="{6488459B-687C-4B52-BC32-F56B83CFF602}" destId="{6CB17B0D-C8B7-4F8A-96F8-9BE573A76B4C}" srcOrd="0" destOrd="0" presId="urn:microsoft.com/office/officeart/2005/8/layout/hList7"/>
    <dgm:cxn modelId="{6D189B84-0976-4CC8-B708-936DF5424E78}" type="presParOf" srcId="{6488459B-687C-4B52-BC32-F56B83CFF602}" destId="{E4BF32E1-4677-4B9F-A3C4-86512A7AC963}" srcOrd="1" destOrd="0" presId="urn:microsoft.com/office/officeart/2005/8/layout/hList7"/>
    <dgm:cxn modelId="{FF8F419D-9AB6-4187-8AA9-EDBCF38E4B01}" type="presParOf" srcId="{6488459B-687C-4B52-BC32-F56B83CFF602}" destId="{0C9C2566-661C-4C33-8C26-53697CF6AF52}" srcOrd="2" destOrd="0" presId="urn:microsoft.com/office/officeart/2005/8/layout/hList7"/>
    <dgm:cxn modelId="{50A9AC40-E174-44DB-AE3F-DA48317D5415}" type="presParOf" srcId="{6488459B-687C-4B52-BC32-F56B83CFF602}" destId="{E7FAADDD-1116-4AC4-B247-B34DA8537B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5E863-1A1D-479B-A3D9-E81864194ED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53608A-BAC8-42D5-A1AF-9F7ABC3D1532}">
      <dgm:prSet/>
      <dgm:spPr/>
      <dgm:t>
        <a:bodyPr/>
        <a:lstStyle/>
        <a:p>
          <a:r>
            <a:rPr lang="en-US" b="0">
              <a:latin typeface="Constantia" panose="02030602050306030303" pitchFamily="18" charset="0"/>
            </a:rPr>
            <a:t>File Descriptors Limit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2273B199-FDF5-4A6B-930B-93C5178838E2}" type="parTrans" cxnId="{E77629B0-25D9-485C-8A6B-671D6E15B44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CA3EEDD1-4922-4EDE-8E7E-3EEDD354D36A}" type="sibTrans" cxnId="{E77629B0-25D9-485C-8A6B-671D6E15B44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83ED65B7-63F8-4546-9C7E-40433A4AA81A}">
      <dgm:prSet custT="1"/>
      <dgm:spPr/>
      <dgm:t>
        <a:bodyPr/>
        <a:lstStyle/>
        <a:p>
          <a:r>
            <a:rPr lang="en-US" sz="1400" dirty="0">
              <a:latin typeface="Constantia" panose="02030602050306030303" pitchFamily="18" charset="0"/>
            </a:rPr>
            <a:t>Linux systems limit the number of open files a process can have.</a:t>
          </a:r>
        </a:p>
      </dgm:t>
    </dgm:pt>
    <dgm:pt modelId="{FFE0C778-234F-496F-BC6F-36B053155D05}" type="parTrans" cxnId="{8AD108E4-3004-4EA4-AA16-7B7803661994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C48AFF94-B6D9-4E50-9A48-88744A396F87}" type="sibTrans" cxnId="{8AD108E4-3004-4EA4-AA16-7B7803661994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9F11D7D3-0332-4355-BB8F-46CC40B9B1C3}">
      <dgm:prSet custT="1"/>
      <dgm:spPr/>
      <dgm:t>
        <a:bodyPr/>
        <a:lstStyle/>
        <a:p>
          <a:r>
            <a:rPr lang="en-US" sz="1400" dirty="0">
              <a:latin typeface="Constantia" panose="02030602050306030303" pitchFamily="18" charset="0"/>
            </a:rPr>
            <a:t>Increasing file descriptors can improve performance in high-demand environments like web servers.</a:t>
          </a:r>
        </a:p>
      </dgm:t>
    </dgm:pt>
    <dgm:pt modelId="{174F9F9E-A505-457B-82D7-8A0D7D2B1AE0}" type="parTrans" cxnId="{EADDD2C4-610B-44C3-B592-639CEB6DCC33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064B03C1-C5B7-4872-A8A0-39022AA74BC2}" type="sibTrans" cxnId="{EADDD2C4-610B-44C3-B592-639CEB6DCC33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09FEEE54-4A88-4AEF-AAD5-40E5605400F6}">
      <dgm:prSet custT="1"/>
      <dgm:spPr/>
      <dgm:t>
        <a:bodyPr/>
        <a:lstStyle/>
        <a:p>
          <a:pPr algn="l"/>
          <a:r>
            <a:rPr lang="en-US" sz="1400" dirty="0">
              <a:latin typeface="Constantia" panose="02030602050306030303" pitchFamily="18" charset="0"/>
            </a:rPr>
            <a:t>Example: In </a:t>
          </a:r>
          <a:r>
            <a:rPr lang="en-US" sz="1400" dirty="0">
              <a:latin typeface="Constantia" panose="02030602050306030303" pitchFamily="18" charset="0"/>
              <a:cs typeface="Posterama"/>
            </a:rPr>
            <a:t>/</a:t>
          </a:r>
          <a:r>
            <a:rPr lang="en-US" sz="1400" dirty="0" err="1">
              <a:latin typeface="Constantia" panose="02030602050306030303" pitchFamily="18" charset="0"/>
              <a:cs typeface="Posterama"/>
            </a:rPr>
            <a:t>etc</a:t>
          </a:r>
          <a:r>
            <a:rPr lang="en-US" sz="1400" dirty="0">
              <a:latin typeface="Constantia" panose="02030602050306030303" pitchFamily="18" charset="0"/>
              <a:cs typeface="Posterama"/>
            </a:rPr>
            <a:t>/</a:t>
          </a:r>
          <a:r>
            <a:rPr lang="en-US" sz="1400" dirty="0" err="1">
              <a:latin typeface="Constantia" panose="02030602050306030303" pitchFamily="18" charset="0"/>
              <a:cs typeface="Posterama"/>
            </a:rPr>
            <a:t>sysctl.conf</a:t>
          </a:r>
          <a:r>
            <a:rPr lang="en-US" sz="1400" b="0" dirty="0">
              <a:latin typeface="Constantia" panose="02030602050306030303" pitchFamily="18" charset="0"/>
            </a:rPr>
            <a:t>, add:</a:t>
          </a:r>
          <a:endParaRPr lang="en-US" sz="1400" dirty="0">
            <a:latin typeface="Constantia" panose="02030602050306030303" pitchFamily="18" charset="0"/>
          </a:endParaRPr>
        </a:p>
      </dgm:t>
    </dgm:pt>
    <dgm:pt modelId="{F3B77C6C-B4D4-44D6-8DAE-C6CC1DB73449}" type="parTrans" cxnId="{9BE87377-2DD3-4DF8-AED3-3EBC1ED2AD8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FA043323-F189-457F-A05E-145F050D61D6}" type="sibTrans" cxnId="{9BE87377-2DD3-4DF8-AED3-3EBC1ED2AD8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7C628C0A-B5A1-464C-BC4B-F18C1727CA43}">
      <dgm:prSet custT="1"/>
      <dgm:spPr/>
      <dgm:t>
        <a:bodyPr/>
        <a:lstStyle/>
        <a:p>
          <a:pPr algn="l"/>
          <a:r>
            <a:rPr lang="en-US" sz="1400" dirty="0" err="1">
              <a:latin typeface="Constantia" panose="02030602050306030303" pitchFamily="18" charset="0"/>
              <a:cs typeface="Posterama"/>
            </a:rPr>
            <a:t>fs.file</a:t>
          </a:r>
          <a:r>
            <a:rPr lang="en-US" sz="1400" dirty="0">
              <a:latin typeface="Constantia" panose="02030602050306030303" pitchFamily="18" charset="0"/>
              <a:cs typeface="Posterama"/>
            </a:rPr>
            <a:t>-max = 2097152</a:t>
          </a:r>
        </a:p>
      </dgm:t>
    </dgm:pt>
    <dgm:pt modelId="{510202F5-7B78-440E-8BB2-B600C816D37E}" type="parTrans" cxnId="{1741410E-71D1-4491-9D43-C537CCDAD969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DC9F0919-5121-4397-9DB3-4ED080F4FA34}" type="sibTrans" cxnId="{1741410E-71D1-4491-9D43-C537CCDAD969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14EB2BA8-E15F-4438-B453-B8601745AAAE}">
      <dgm:prSet custT="1"/>
      <dgm:spPr/>
      <dgm:t>
        <a:bodyPr/>
        <a:lstStyle/>
        <a:p>
          <a:r>
            <a:rPr lang="en-US" sz="1400" b="0">
              <a:latin typeface="Constantia" panose="02030602050306030303" pitchFamily="18" charset="0"/>
            </a:rPr>
            <a:t>Disable unnecessary kernel modules or services</a:t>
          </a:r>
          <a:r>
            <a:rPr lang="en-US" sz="1400">
              <a:latin typeface="Constantia" panose="02030602050306030303" pitchFamily="18" charset="0"/>
            </a:rPr>
            <a:t>, such as </a:t>
          </a:r>
          <a:r>
            <a:rPr lang="en-US" sz="1400" b="0">
              <a:latin typeface="Constantia" panose="02030602050306030303" pitchFamily="18" charset="0"/>
            </a:rPr>
            <a:t>IPv6</a:t>
          </a:r>
          <a:r>
            <a:rPr lang="en-US" sz="1400">
              <a:latin typeface="Constantia" panose="02030602050306030303" pitchFamily="18" charset="0"/>
            </a:rPr>
            <a:t> (if unused), to free system resources.</a:t>
          </a:r>
        </a:p>
      </dgm:t>
    </dgm:pt>
    <dgm:pt modelId="{10D3B560-0060-4E46-9501-C121DE8902DA}" type="parTrans" cxnId="{0C94183C-24F5-4B96-A490-DC12EFAA89A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85D075B0-A897-4F0F-891A-318ED90843FC}" type="sibTrans" cxnId="{0C94183C-24F5-4B96-A490-DC12EFAA89A1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2D0A093E-0F99-4BFE-BB5F-82BB562A4B11}">
      <dgm:prSet custT="1"/>
      <dgm:spPr/>
      <dgm:t>
        <a:bodyPr/>
        <a:lstStyle/>
        <a:p>
          <a:r>
            <a:rPr lang="en-US" sz="1400">
              <a:latin typeface="Constantia" panose="02030602050306030303" pitchFamily="18" charset="0"/>
            </a:rPr>
            <a:t>Disable IPv6 by adding the following lines to /</a:t>
          </a:r>
          <a:r>
            <a:rPr lang="en-US" sz="1400" err="1">
              <a:latin typeface="Constantia" panose="02030602050306030303" pitchFamily="18" charset="0"/>
            </a:rPr>
            <a:t>etc</a:t>
          </a:r>
          <a:r>
            <a:rPr lang="en-US" sz="1400">
              <a:latin typeface="Constantia" panose="02030602050306030303" pitchFamily="18" charset="0"/>
            </a:rPr>
            <a:t>/</a:t>
          </a:r>
          <a:r>
            <a:rPr lang="en-US" sz="1400" err="1">
              <a:latin typeface="Constantia" panose="02030602050306030303" pitchFamily="18" charset="0"/>
            </a:rPr>
            <a:t>sysctl.conf</a:t>
          </a:r>
          <a:r>
            <a:rPr lang="en-US" sz="1400">
              <a:latin typeface="Constantia" panose="02030602050306030303" pitchFamily="18" charset="0"/>
            </a:rPr>
            <a:t>:</a:t>
          </a:r>
        </a:p>
      </dgm:t>
    </dgm:pt>
    <dgm:pt modelId="{FEE61624-B928-474B-BF8E-4869880865E0}" type="parTrans" cxnId="{05B36ADB-2FD0-4A67-989C-4341BB0EA23F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6F75C2F8-DFE4-407D-99B2-C66A0069D2E2}" type="sibTrans" cxnId="{05B36ADB-2FD0-4A67-989C-4341BB0EA23F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A70C04FB-6197-4F2D-9C00-24279FA38DE3}">
      <dgm:prSet custT="1"/>
      <dgm:spPr/>
      <dgm:t>
        <a:bodyPr/>
        <a:lstStyle/>
        <a:p>
          <a:pPr rtl="0"/>
          <a:r>
            <a:rPr lang="en-US" sz="1400" b="0" dirty="0">
              <a:latin typeface="Constantia" panose="02030602050306030303" pitchFamily="18" charset="0"/>
            </a:rPr>
            <a:t>net.ipv6.conf.all.disable_ipv6 = 1 </a:t>
          </a:r>
        </a:p>
      </dgm:t>
    </dgm:pt>
    <dgm:pt modelId="{C282541A-9293-4B8E-AC33-BCC24CFA669D}" type="parTrans" cxnId="{6F1F2689-5421-4EC2-A24F-6ACF112C64B8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6BC754CD-ACB7-4C50-B74A-5ED2FD6AFEAD}" type="sibTrans" cxnId="{6F1F2689-5421-4EC2-A24F-6ACF112C64B8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AE6B0C0F-DC8E-4261-B1D7-9E89118D6AA9}">
      <dgm:prSet custT="1"/>
      <dgm:spPr/>
      <dgm:t>
        <a:bodyPr/>
        <a:lstStyle/>
        <a:p>
          <a:r>
            <a:rPr lang="en-US" sz="1400">
              <a:latin typeface="Constantia" panose="02030602050306030303" pitchFamily="18" charset="0"/>
            </a:rPr>
            <a:t>Adjust the scheduler to prioritize key processes, allowing better CPU utilization.</a:t>
          </a:r>
        </a:p>
      </dgm:t>
    </dgm:pt>
    <dgm:pt modelId="{EA52977A-7DDC-4526-B542-1941C4E395D2}" type="parTrans" cxnId="{50506A6E-533E-4699-B1DB-736EFA7BAD18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2E59864F-E2DE-406F-9959-B8225D7472E8}" type="sibTrans" cxnId="{50506A6E-533E-4699-B1DB-736EFA7BAD18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2222F41A-C842-472A-91D1-5DA61903592A}">
      <dgm:prSet custT="1"/>
      <dgm:spPr/>
      <dgm:t>
        <a:bodyPr/>
        <a:lstStyle/>
        <a:p>
          <a:pPr rtl="0"/>
          <a:r>
            <a:rPr lang="en-US" sz="1400" dirty="0">
              <a:latin typeface="Constantia" panose="02030602050306030303" pitchFamily="18" charset="0"/>
            </a:rPr>
            <a:t>Use</a:t>
          </a:r>
          <a:r>
            <a:rPr lang="en-US" sz="1400" b="0" dirty="0">
              <a:latin typeface="Constantia" panose="02030602050306030303" pitchFamily="18" charset="0"/>
            </a:rPr>
            <a:t> </a:t>
          </a:r>
          <a:r>
            <a:rPr lang="en-US" sz="1400" b="0" dirty="0" err="1">
              <a:latin typeface="Constantia" panose="02030602050306030303" pitchFamily="18" charset="0"/>
              <a:cs typeface="Posterama"/>
            </a:rPr>
            <a:t>sysctl</a:t>
          </a:r>
          <a:r>
            <a:rPr lang="en-US" sz="1400" b="0" dirty="0">
              <a:latin typeface="Constantia" panose="02030602050306030303" pitchFamily="18" charset="0"/>
            </a:rPr>
            <a:t> </a:t>
          </a:r>
          <a:r>
            <a:rPr lang="en-US" sz="1400" dirty="0">
              <a:latin typeface="Constantia" panose="02030602050306030303" pitchFamily="18" charset="0"/>
            </a:rPr>
            <a:t>to tune the process scheduling parameters:</a:t>
          </a:r>
        </a:p>
      </dgm:t>
    </dgm:pt>
    <dgm:pt modelId="{4224AD9E-1349-474C-A681-D0E2C57432CF}" type="parTrans" cxnId="{05FB159B-3086-4327-B345-160E9711ABF5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1CEFEC4F-FC9E-4E30-89F0-F9921095281F}" type="sibTrans" cxnId="{05FB159B-3086-4327-B345-160E9711ABF5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6B4B6C96-F86D-4E2A-BC39-15BAFF9338C2}">
      <dgm:prSet custT="1"/>
      <dgm:spPr/>
      <dgm:t>
        <a:bodyPr/>
        <a:lstStyle/>
        <a:p>
          <a:pPr rtl="0"/>
          <a:r>
            <a:rPr lang="en-US" sz="1400" b="0" dirty="0" err="1">
              <a:latin typeface="Constantia" panose="02030602050306030303" pitchFamily="18" charset="0"/>
              <a:cs typeface="Posterama"/>
            </a:rPr>
            <a:t>vm.dirty_ratio</a:t>
          </a:r>
          <a:r>
            <a:rPr lang="en-US" sz="1400" b="0" dirty="0">
              <a:latin typeface="Constantia" panose="02030602050306030303" pitchFamily="18" charset="0"/>
              <a:cs typeface="Posterama"/>
            </a:rPr>
            <a:t> =10 </a:t>
          </a:r>
          <a:r>
            <a:rPr lang="en-US" sz="1400" dirty="0">
              <a:latin typeface="Constantia" panose="02030602050306030303" pitchFamily="18" charset="0"/>
            </a:rPr>
            <a:t>(Controls when processes write to disk)</a:t>
          </a:r>
        </a:p>
      </dgm:t>
    </dgm:pt>
    <dgm:pt modelId="{F0E85C33-CCA2-438E-A997-3BD11E6D2354}" type="parTrans" cxnId="{25FF52E7-4FAD-44D2-9FC6-065120EE8546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7B2DC47A-5A9B-4140-B861-4EF20C1E72F7}" type="sibTrans" cxnId="{25FF52E7-4FAD-44D2-9FC6-065120EE8546}">
      <dgm:prSet/>
      <dgm:spPr/>
      <dgm:t>
        <a:bodyPr/>
        <a:lstStyle/>
        <a:p>
          <a:endParaRPr lang="en-US">
            <a:latin typeface="Constantia" panose="02030602050306030303" pitchFamily="18" charset="0"/>
          </a:endParaRPr>
        </a:p>
      </dgm:t>
    </dgm:pt>
    <dgm:pt modelId="{A81B5506-A0BB-4BFB-9226-7E30F4F1E7CF}">
      <dgm:prSet phldr="0"/>
      <dgm:spPr/>
      <dgm:t>
        <a:bodyPr/>
        <a:lstStyle/>
        <a:p>
          <a:pPr rtl="0"/>
          <a:r>
            <a:rPr lang="en-US" b="0">
              <a:latin typeface="Constantia" panose="02030602050306030303" pitchFamily="18" charset="0"/>
            </a:rPr>
            <a:t>Disable Unused Kernel Features:</a:t>
          </a:r>
        </a:p>
      </dgm:t>
    </dgm:pt>
    <dgm:pt modelId="{51D528D0-A99F-467C-82C7-327A9ABF182A}" type="parTrans" cxnId="{05DA3C69-570A-424C-ACF6-BB2DD9A83A1D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150917C7-EE0D-4E75-9076-5F2FBF072788}" type="sibTrans" cxnId="{05DA3C69-570A-424C-ACF6-BB2DD9A83A1D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08AA33E4-C782-47FB-9B90-5C57254E5B54}">
      <dgm:prSet phldr="0"/>
      <dgm:spPr/>
      <dgm:t>
        <a:bodyPr/>
        <a:lstStyle/>
        <a:p>
          <a:r>
            <a:rPr lang="en-US" b="0">
              <a:latin typeface="Constantia" panose="02030602050306030303" pitchFamily="18" charset="0"/>
            </a:rPr>
            <a:t>Kernel Scheduler Tuning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CC3C92BF-9CD7-4FE7-B2EB-3FFA7A380BD5}" type="parTrans" cxnId="{74B8F3EA-34DC-4608-BCEB-9F2C396314AE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FF73C292-1C0A-43E4-914A-77165D14AE83}" type="sibTrans" cxnId="{74B8F3EA-34DC-4608-BCEB-9F2C396314AE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4B6F3C27-8D90-4E71-8071-1B16723103DC}">
      <dgm:prSet phldr="0" custT="1"/>
      <dgm:spPr/>
      <dgm:t>
        <a:bodyPr/>
        <a:lstStyle/>
        <a:p>
          <a:pPr rtl="0"/>
          <a:r>
            <a:rPr lang="en-US" sz="1400" b="0" dirty="0">
              <a:solidFill>
                <a:srgbClr val="000000"/>
              </a:solidFill>
              <a:latin typeface="Constantia" panose="02030602050306030303" pitchFamily="18" charset="0"/>
              <a:cs typeface="Calibri"/>
            </a:rPr>
            <a:t>net.ipv6.conf.default.disable_ipv6 = 1 </a:t>
          </a:r>
        </a:p>
      </dgm:t>
    </dgm:pt>
    <dgm:pt modelId="{7AFD6D1B-A029-47BC-8FA6-B6FCF86C9985}" type="parTrans" cxnId="{7CE74E78-5475-4D23-AAB9-18C32CDA050E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12444E2E-2784-40DE-9382-60EF05A4288F}" type="sibTrans" cxnId="{7CE74E78-5475-4D23-AAB9-18C32CDA050E}">
      <dgm:prSet/>
      <dgm:spPr/>
      <dgm:t>
        <a:bodyPr/>
        <a:lstStyle/>
        <a:p>
          <a:endParaRPr lang="en-IN">
            <a:latin typeface="Constantia" panose="02030602050306030303" pitchFamily="18" charset="0"/>
          </a:endParaRPr>
        </a:p>
      </dgm:t>
    </dgm:pt>
    <dgm:pt modelId="{EBDD7C30-95C9-4598-829B-1FBA8ECE78D9}" type="pres">
      <dgm:prSet presAssocID="{3F25E863-1A1D-479B-A3D9-E81864194ED5}" presName="Name0" presStyleCnt="0">
        <dgm:presLayoutVars>
          <dgm:dir/>
          <dgm:animLvl val="lvl"/>
          <dgm:resizeHandles val="exact"/>
        </dgm:presLayoutVars>
      </dgm:prSet>
      <dgm:spPr/>
    </dgm:pt>
    <dgm:pt modelId="{5BD10EF9-5B44-4A2F-A4D4-15889E913583}" type="pres">
      <dgm:prSet presAssocID="{08AA33E4-C782-47FB-9B90-5C57254E5B54}" presName="boxAndChildren" presStyleCnt="0"/>
      <dgm:spPr/>
    </dgm:pt>
    <dgm:pt modelId="{F6A6C4BE-45E2-42CA-A807-4C14C07440C1}" type="pres">
      <dgm:prSet presAssocID="{08AA33E4-C782-47FB-9B90-5C57254E5B54}" presName="parentTextBox" presStyleLbl="alignNode1" presStyleIdx="0" presStyleCnt="3"/>
      <dgm:spPr/>
    </dgm:pt>
    <dgm:pt modelId="{A6FC2D96-FDEB-481A-AAD2-13D8DF57EAC0}" type="pres">
      <dgm:prSet presAssocID="{08AA33E4-C782-47FB-9B90-5C57254E5B54}" presName="descendantBox" presStyleLbl="bgAccFollowNode1" presStyleIdx="0" presStyleCnt="3"/>
      <dgm:spPr/>
    </dgm:pt>
    <dgm:pt modelId="{0E40DDCE-79E3-4E5D-883A-27F72CBF390E}" type="pres">
      <dgm:prSet presAssocID="{150917C7-EE0D-4E75-9076-5F2FBF072788}" presName="sp" presStyleCnt="0"/>
      <dgm:spPr/>
    </dgm:pt>
    <dgm:pt modelId="{D32718E3-C043-4F05-B83C-C397C10F709C}" type="pres">
      <dgm:prSet presAssocID="{A81B5506-A0BB-4BFB-9226-7E30F4F1E7CF}" presName="arrowAndChildren" presStyleCnt="0"/>
      <dgm:spPr/>
    </dgm:pt>
    <dgm:pt modelId="{18ED21A1-6893-44E4-B085-B2685F59185F}" type="pres">
      <dgm:prSet presAssocID="{A81B5506-A0BB-4BFB-9226-7E30F4F1E7CF}" presName="parentTextArrow" presStyleLbl="node1" presStyleIdx="0" presStyleCnt="0"/>
      <dgm:spPr/>
    </dgm:pt>
    <dgm:pt modelId="{6CB20117-9579-4ACA-B958-3C8A44372BB7}" type="pres">
      <dgm:prSet presAssocID="{A81B5506-A0BB-4BFB-9226-7E30F4F1E7CF}" presName="arrow" presStyleLbl="alignNode1" presStyleIdx="1" presStyleCnt="3"/>
      <dgm:spPr/>
    </dgm:pt>
    <dgm:pt modelId="{933A4D3C-BF04-42BE-AA96-8EB5DAEFB989}" type="pres">
      <dgm:prSet presAssocID="{A81B5506-A0BB-4BFB-9226-7E30F4F1E7CF}" presName="descendantArrow" presStyleLbl="bgAccFollowNode1" presStyleIdx="1" presStyleCnt="3"/>
      <dgm:spPr/>
    </dgm:pt>
    <dgm:pt modelId="{D35C3138-2CE4-4B3A-BB53-094373D573CB}" type="pres">
      <dgm:prSet presAssocID="{CA3EEDD1-4922-4EDE-8E7E-3EEDD354D36A}" presName="sp" presStyleCnt="0"/>
      <dgm:spPr/>
    </dgm:pt>
    <dgm:pt modelId="{BE7365F7-0723-4851-A2B7-EE711DD8E14A}" type="pres">
      <dgm:prSet presAssocID="{7E53608A-BAC8-42D5-A1AF-9F7ABC3D1532}" presName="arrowAndChildren" presStyleCnt="0"/>
      <dgm:spPr/>
    </dgm:pt>
    <dgm:pt modelId="{398376CE-63FA-4B39-AD1A-EF533496FA6B}" type="pres">
      <dgm:prSet presAssocID="{7E53608A-BAC8-42D5-A1AF-9F7ABC3D1532}" presName="parentTextArrow" presStyleLbl="node1" presStyleIdx="0" presStyleCnt="0"/>
      <dgm:spPr/>
    </dgm:pt>
    <dgm:pt modelId="{B5E24C09-29A3-4B20-8DE9-465F64E99FE3}" type="pres">
      <dgm:prSet presAssocID="{7E53608A-BAC8-42D5-A1AF-9F7ABC3D1532}" presName="arrow" presStyleLbl="alignNode1" presStyleIdx="2" presStyleCnt="3"/>
      <dgm:spPr/>
    </dgm:pt>
    <dgm:pt modelId="{77B841CD-CBA6-410F-B10E-4A0A89351EFD}" type="pres">
      <dgm:prSet presAssocID="{7E53608A-BAC8-42D5-A1AF-9F7ABC3D1532}" presName="descendantArrow" presStyleLbl="bgAccFollowNode1" presStyleIdx="2" presStyleCnt="3"/>
      <dgm:spPr/>
    </dgm:pt>
  </dgm:ptLst>
  <dgm:cxnLst>
    <dgm:cxn modelId="{1741410E-71D1-4491-9D43-C537CCDAD969}" srcId="{7E53608A-BAC8-42D5-A1AF-9F7ABC3D1532}" destId="{7C628C0A-B5A1-464C-BC4B-F18C1727CA43}" srcOrd="3" destOrd="0" parTransId="{510202F5-7B78-440E-8BB2-B600C816D37E}" sibTransId="{DC9F0919-5121-4397-9DB3-4ED080F4FA34}"/>
    <dgm:cxn modelId="{0CC64D18-2693-4163-BC45-E8A1BC4D3154}" type="presOf" srcId="{A81B5506-A0BB-4BFB-9226-7E30F4F1E7CF}" destId="{6CB20117-9579-4ACA-B958-3C8A44372BB7}" srcOrd="1" destOrd="0" presId="urn:microsoft.com/office/officeart/2016/7/layout/VerticalDownArrowProcess"/>
    <dgm:cxn modelId="{77854625-AB76-43EB-ADC8-DA3D3493332F}" type="presOf" srcId="{7E53608A-BAC8-42D5-A1AF-9F7ABC3D1532}" destId="{B5E24C09-29A3-4B20-8DE9-465F64E99FE3}" srcOrd="1" destOrd="0" presId="urn:microsoft.com/office/officeart/2016/7/layout/VerticalDownArrowProcess"/>
    <dgm:cxn modelId="{0EF33529-0D65-4636-8CD6-D097246452AC}" type="presOf" srcId="{6B4B6C96-F86D-4E2A-BC39-15BAFF9338C2}" destId="{A6FC2D96-FDEB-481A-AAD2-13D8DF57EAC0}" srcOrd="0" destOrd="2" presId="urn:microsoft.com/office/officeart/2016/7/layout/VerticalDownArrowProcess"/>
    <dgm:cxn modelId="{DEC3F72D-9870-4EDD-B8DA-31EC02CA8377}" type="presOf" srcId="{7E53608A-BAC8-42D5-A1AF-9F7ABC3D1532}" destId="{398376CE-63FA-4B39-AD1A-EF533496FA6B}" srcOrd="0" destOrd="0" presId="urn:microsoft.com/office/officeart/2016/7/layout/VerticalDownArrowProcess"/>
    <dgm:cxn modelId="{F3DF032F-52A8-4DD2-8C5D-0987B9E19CE8}" type="presOf" srcId="{08AA33E4-C782-47FB-9B90-5C57254E5B54}" destId="{F6A6C4BE-45E2-42CA-A807-4C14C07440C1}" srcOrd="0" destOrd="0" presId="urn:microsoft.com/office/officeart/2016/7/layout/VerticalDownArrowProcess"/>
    <dgm:cxn modelId="{603ED337-D20A-419A-AABC-6E2149E423B6}" type="presOf" srcId="{A81B5506-A0BB-4BFB-9226-7E30F4F1E7CF}" destId="{18ED21A1-6893-44E4-B085-B2685F59185F}" srcOrd="0" destOrd="0" presId="urn:microsoft.com/office/officeart/2016/7/layout/VerticalDownArrowProcess"/>
    <dgm:cxn modelId="{0C94183C-24F5-4B96-A490-DC12EFAA89A1}" srcId="{A81B5506-A0BB-4BFB-9226-7E30F4F1E7CF}" destId="{14EB2BA8-E15F-4438-B453-B8601745AAAE}" srcOrd="0" destOrd="0" parTransId="{10D3B560-0060-4E46-9501-C121DE8902DA}" sibTransId="{85D075B0-A897-4F0F-891A-318ED90843FC}"/>
    <dgm:cxn modelId="{FFD9593D-310F-49E4-877D-45724ED99D20}" type="presOf" srcId="{4B6F3C27-8D90-4E71-8071-1B16723103DC}" destId="{933A4D3C-BF04-42BE-AA96-8EB5DAEFB989}" srcOrd="0" destOrd="3" presId="urn:microsoft.com/office/officeart/2016/7/layout/VerticalDownArrowProcess"/>
    <dgm:cxn modelId="{F26B8945-4398-435F-99A6-1DBE03A37FF0}" type="presOf" srcId="{14EB2BA8-E15F-4438-B453-B8601745AAAE}" destId="{933A4D3C-BF04-42BE-AA96-8EB5DAEFB989}" srcOrd="0" destOrd="0" presId="urn:microsoft.com/office/officeart/2016/7/layout/VerticalDownArrowProcess"/>
    <dgm:cxn modelId="{9F792F67-802F-466D-A7D8-4A2C1ABEF73E}" type="presOf" srcId="{9F11D7D3-0332-4355-BB8F-46CC40B9B1C3}" destId="{77B841CD-CBA6-410F-B10E-4A0A89351EFD}" srcOrd="0" destOrd="1" presId="urn:microsoft.com/office/officeart/2016/7/layout/VerticalDownArrowProcess"/>
    <dgm:cxn modelId="{05DA3C69-570A-424C-ACF6-BB2DD9A83A1D}" srcId="{3F25E863-1A1D-479B-A3D9-E81864194ED5}" destId="{A81B5506-A0BB-4BFB-9226-7E30F4F1E7CF}" srcOrd="1" destOrd="0" parTransId="{51D528D0-A99F-467C-82C7-327A9ABF182A}" sibTransId="{150917C7-EE0D-4E75-9076-5F2FBF072788}"/>
    <dgm:cxn modelId="{14B1AE4C-19F9-4E9A-B606-F009B78CC9E9}" type="presOf" srcId="{09FEEE54-4A88-4AEF-AAD5-40E5605400F6}" destId="{77B841CD-CBA6-410F-B10E-4A0A89351EFD}" srcOrd="0" destOrd="2" presId="urn:microsoft.com/office/officeart/2016/7/layout/VerticalDownArrowProcess"/>
    <dgm:cxn modelId="{50506A6E-533E-4699-B1DB-736EFA7BAD18}" srcId="{08AA33E4-C782-47FB-9B90-5C57254E5B54}" destId="{AE6B0C0F-DC8E-4261-B1D7-9E89118D6AA9}" srcOrd="0" destOrd="0" parTransId="{EA52977A-7DDC-4526-B542-1941C4E395D2}" sibTransId="{2E59864F-E2DE-406F-9959-B8225D7472E8}"/>
    <dgm:cxn modelId="{3063A64E-241A-4EE1-8FB5-CB6F8048421B}" type="presOf" srcId="{AE6B0C0F-DC8E-4261-B1D7-9E89118D6AA9}" destId="{A6FC2D96-FDEB-481A-AAD2-13D8DF57EAC0}" srcOrd="0" destOrd="0" presId="urn:microsoft.com/office/officeart/2016/7/layout/VerticalDownArrowProcess"/>
    <dgm:cxn modelId="{9BE87377-2DD3-4DF8-AED3-3EBC1ED2AD81}" srcId="{7E53608A-BAC8-42D5-A1AF-9F7ABC3D1532}" destId="{09FEEE54-4A88-4AEF-AAD5-40E5605400F6}" srcOrd="2" destOrd="0" parTransId="{F3B77C6C-B4D4-44D6-8DAE-C6CC1DB73449}" sibTransId="{FA043323-F189-457F-A05E-145F050D61D6}"/>
    <dgm:cxn modelId="{7CE74E78-5475-4D23-AAB9-18C32CDA050E}" srcId="{A81B5506-A0BB-4BFB-9226-7E30F4F1E7CF}" destId="{4B6F3C27-8D90-4E71-8071-1B16723103DC}" srcOrd="3" destOrd="0" parTransId="{7AFD6D1B-A029-47BC-8FA6-B6FCF86C9985}" sibTransId="{12444E2E-2784-40DE-9382-60EF05A4288F}"/>
    <dgm:cxn modelId="{CA9F7A7B-BCDA-4140-BA22-6F24B1B9E1C6}" type="presOf" srcId="{2D0A093E-0F99-4BFE-BB5F-82BB562A4B11}" destId="{933A4D3C-BF04-42BE-AA96-8EB5DAEFB989}" srcOrd="0" destOrd="1" presId="urn:microsoft.com/office/officeart/2016/7/layout/VerticalDownArrowProcess"/>
    <dgm:cxn modelId="{54A2C286-162D-4658-8B6A-14DE61BE82BF}" type="presOf" srcId="{A70C04FB-6197-4F2D-9C00-24279FA38DE3}" destId="{933A4D3C-BF04-42BE-AA96-8EB5DAEFB989}" srcOrd="0" destOrd="2" presId="urn:microsoft.com/office/officeart/2016/7/layout/VerticalDownArrowProcess"/>
    <dgm:cxn modelId="{6F1F2689-5421-4EC2-A24F-6ACF112C64B8}" srcId="{A81B5506-A0BB-4BFB-9226-7E30F4F1E7CF}" destId="{A70C04FB-6197-4F2D-9C00-24279FA38DE3}" srcOrd="2" destOrd="0" parTransId="{C282541A-9293-4B8E-AC33-BCC24CFA669D}" sibTransId="{6BC754CD-ACB7-4C50-B74A-5ED2FD6AFEAD}"/>
    <dgm:cxn modelId="{0350C095-5362-46B5-941F-D8C882D4CDEC}" type="presOf" srcId="{2222F41A-C842-472A-91D1-5DA61903592A}" destId="{A6FC2D96-FDEB-481A-AAD2-13D8DF57EAC0}" srcOrd="0" destOrd="1" presId="urn:microsoft.com/office/officeart/2016/7/layout/VerticalDownArrowProcess"/>
    <dgm:cxn modelId="{05FB159B-3086-4327-B345-160E9711ABF5}" srcId="{08AA33E4-C782-47FB-9B90-5C57254E5B54}" destId="{2222F41A-C842-472A-91D1-5DA61903592A}" srcOrd="1" destOrd="0" parTransId="{4224AD9E-1349-474C-A681-D0E2C57432CF}" sibTransId="{1CEFEC4F-FC9E-4E30-89F0-F9921095281F}"/>
    <dgm:cxn modelId="{E77629B0-25D9-485C-8A6B-671D6E15B441}" srcId="{3F25E863-1A1D-479B-A3D9-E81864194ED5}" destId="{7E53608A-BAC8-42D5-A1AF-9F7ABC3D1532}" srcOrd="0" destOrd="0" parTransId="{2273B199-FDF5-4A6B-930B-93C5178838E2}" sibTransId="{CA3EEDD1-4922-4EDE-8E7E-3EEDD354D36A}"/>
    <dgm:cxn modelId="{C34641B7-34C7-4E29-A60F-3D0C8A9930AD}" type="presOf" srcId="{3F25E863-1A1D-479B-A3D9-E81864194ED5}" destId="{EBDD7C30-95C9-4598-829B-1FBA8ECE78D9}" srcOrd="0" destOrd="0" presId="urn:microsoft.com/office/officeart/2016/7/layout/VerticalDownArrowProcess"/>
    <dgm:cxn modelId="{5EACB8C1-D45A-4AFC-A5BA-6A86A8659745}" type="presOf" srcId="{7C628C0A-B5A1-464C-BC4B-F18C1727CA43}" destId="{77B841CD-CBA6-410F-B10E-4A0A89351EFD}" srcOrd="0" destOrd="3" presId="urn:microsoft.com/office/officeart/2016/7/layout/VerticalDownArrowProcess"/>
    <dgm:cxn modelId="{EADDD2C4-610B-44C3-B592-639CEB6DCC33}" srcId="{7E53608A-BAC8-42D5-A1AF-9F7ABC3D1532}" destId="{9F11D7D3-0332-4355-BB8F-46CC40B9B1C3}" srcOrd="1" destOrd="0" parTransId="{174F9F9E-A505-457B-82D7-8A0D7D2B1AE0}" sibTransId="{064B03C1-C5B7-4872-A8A0-39022AA74BC2}"/>
    <dgm:cxn modelId="{05B36ADB-2FD0-4A67-989C-4341BB0EA23F}" srcId="{A81B5506-A0BB-4BFB-9226-7E30F4F1E7CF}" destId="{2D0A093E-0F99-4BFE-BB5F-82BB562A4B11}" srcOrd="1" destOrd="0" parTransId="{FEE61624-B928-474B-BF8E-4869880865E0}" sibTransId="{6F75C2F8-DFE4-407D-99B2-C66A0069D2E2}"/>
    <dgm:cxn modelId="{55A657DB-7C31-45B1-9912-EBF0BEBDE321}" type="presOf" srcId="{83ED65B7-63F8-4546-9C7E-40433A4AA81A}" destId="{77B841CD-CBA6-410F-B10E-4A0A89351EFD}" srcOrd="0" destOrd="0" presId="urn:microsoft.com/office/officeart/2016/7/layout/VerticalDownArrowProcess"/>
    <dgm:cxn modelId="{8AD108E4-3004-4EA4-AA16-7B7803661994}" srcId="{7E53608A-BAC8-42D5-A1AF-9F7ABC3D1532}" destId="{83ED65B7-63F8-4546-9C7E-40433A4AA81A}" srcOrd="0" destOrd="0" parTransId="{FFE0C778-234F-496F-BC6F-36B053155D05}" sibTransId="{C48AFF94-B6D9-4E50-9A48-88744A396F87}"/>
    <dgm:cxn modelId="{25FF52E7-4FAD-44D2-9FC6-065120EE8546}" srcId="{08AA33E4-C782-47FB-9B90-5C57254E5B54}" destId="{6B4B6C96-F86D-4E2A-BC39-15BAFF9338C2}" srcOrd="2" destOrd="0" parTransId="{F0E85C33-CCA2-438E-A997-3BD11E6D2354}" sibTransId="{7B2DC47A-5A9B-4140-B861-4EF20C1E72F7}"/>
    <dgm:cxn modelId="{74B8F3EA-34DC-4608-BCEB-9F2C396314AE}" srcId="{3F25E863-1A1D-479B-A3D9-E81864194ED5}" destId="{08AA33E4-C782-47FB-9B90-5C57254E5B54}" srcOrd="2" destOrd="0" parTransId="{CC3C92BF-9CD7-4FE7-B2EB-3FFA7A380BD5}" sibTransId="{FF73C292-1C0A-43E4-914A-77165D14AE83}"/>
    <dgm:cxn modelId="{F73D6F62-C4F0-42C9-9F18-26DFF0E6DA04}" type="presParOf" srcId="{EBDD7C30-95C9-4598-829B-1FBA8ECE78D9}" destId="{5BD10EF9-5B44-4A2F-A4D4-15889E913583}" srcOrd="0" destOrd="0" presId="urn:microsoft.com/office/officeart/2016/7/layout/VerticalDownArrowProcess"/>
    <dgm:cxn modelId="{2C849FF1-826C-482A-A2B2-C5EA81E6E968}" type="presParOf" srcId="{5BD10EF9-5B44-4A2F-A4D4-15889E913583}" destId="{F6A6C4BE-45E2-42CA-A807-4C14C07440C1}" srcOrd="0" destOrd="0" presId="urn:microsoft.com/office/officeart/2016/7/layout/VerticalDownArrowProcess"/>
    <dgm:cxn modelId="{10AB1FCC-87B2-40FC-8B3C-31420E7E334E}" type="presParOf" srcId="{5BD10EF9-5B44-4A2F-A4D4-15889E913583}" destId="{A6FC2D96-FDEB-481A-AAD2-13D8DF57EAC0}" srcOrd="1" destOrd="0" presId="urn:microsoft.com/office/officeart/2016/7/layout/VerticalDownArrowProcess"/>
    <dgm:cxn modelId="{B9585E52-2B57-4082-BC3B-6A46D36C68BB}" type="presParOf" srcId="{EBDD7C30-95C9-4598-829B-1FBA8ECE78D9}" destId="{0E40DDCE-79E3-4E5D-883A-27F72CBF390E}" srcOrd="1" destOrd="0" presId="urn:microsoft.com/office/officeart/2016/7/layout/VerticalDownArrowProcess"/>
    <dgm:cxn modelId="{91A6067A-5907-43B3-A152-A0563AD01BB8}" type="presParOf" srcId="{EBDD7C30-95C9-4598-829B-1FBA8ECE78D9}" destId="{D32718E3-C043-4F05-B83C-C397C10F709C}" srcOrd="2" destOrd="0" presId="urn:microsoft.com/office/officeart/2016/7/layout/VerticalDownArrowProcess"/>
    <dgm:cxn modelId="{E451EF63-3FF0-407E-BE8E-F72B01FD3948}" type="presParOf" srcId="{D32718E3-C043-4F05-B83C-C397C10F709C}" destId="{18ED21A1-6893-44E4-B085-B2685F59185F}" srcOrd="0" destOrd="0" presId="urn:microsoft.com/office/officeart/2016/7/layout/VerticalDownArrowProcess"/>
    <dgm:cxn modelId="{84F3ADE9-33E3-470A-B353-FA8260532DF2}" type="presParOf" srcId="{D32718E3-C043-4F05-B83C-C397C10F709C}" destId="{6CB20117-9579-4ACA-B958-3C8A44372BB7}" srcOrd="1" destOrd="0" presId="urn:microsoft.com/office/officeart/2016/7/layout/VerticalDownArrowProcess"/>
    <dgm:cxn modelId="{1BE97850-EEC5-41B5-9EF2-425C12E45C29}" type="presParOf" srcId="{D32718E3-C043-4F05-B83C-C397C10F709C}" destId="{933A4D3C-BF04-42BE-AA96-8EB5DAEFB989}" srcOrd="2" destOrd="0" presId="urn:microsoft.com/office/officeart/2016/7/layout/VerticalDownArrowProcess"/>
    <dgm:cxn modelId="{C116456A-25EE-4D10-BA85-F3D90D5774DF}" type="presParOf" srcId="{EBDD7C30-95C9-4598-829B-1FBA8ECE78D9}" destId="{D35C3138-2CE4-4B3A-BB53-094373D573CB}" srcOrd="3" destOrd="0" presId="urn:microsoft.com/office/officeart/2016/7/layout/VerticalDownArrowProcess"/>
    <dgm:cxn modelId="{18CB7278-F978-4CDC-BAA1-EAD6446A9C7F}" type="presParOf" srcId="{EBDD7C30-95C9-4598-829B-1FBA8ECE78D9}" destId="{BE7365F7-0723-4851-A2B7-EE711DD8E14A}" srcOrd="4" destOrd="0" presId="urn:microsoft.com/office/officeart/2016/7/layout/VerticalDownArrowProcess"/>
    <dgm:cxn modelId="{0AC50974-CBE2-4F31-A7D6-97667437AF81}" type="presParOf" srcId="{BE7365F7-0723-4851-A2B7-EE711DD8E14A}" destId="{398376CE-63FA-4B39-AD1A-EF533496FA6B}" srcOrd="0" destOrd="0" presId="urn:microsoft.com/office/officeart/2016/7/layout/VerticalDownArrowProcess"/>
    <dgm:cxn modelId="{B146882F-B17B-44C1-BFBB-4B6EE01402AD}" type="presParOf" srcId="{BE7365F7-0723-4851-A2B7-EE711DD8E14A}" destId="{B5E24C09-29A3-4B20-8DE9-465F64E99FE3}" srcOrd="1" destOrd="0" presId="urn:microsoft.com/office/officeart/2016/7/layout/VerticalDownArrowProcess"/>
    <dgm:cxn modelId="{9761521E-7827-49CC-AA71-1E1DCBCE4BA1}" type="presParOf" srcId="{BE7365F7-0723-4851-A2B7-EE711DD8E14A}" destId="{77B841CD-CBA6-410F-B10E-4A0A89351EF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F562D4-F977-41BC-B400-614DE14EA91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34419-5E1C-4B51-80B8-0A389CDC928C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top</a:t>
          </a:r>
          <a:endParaRPr lang="en-US">
            <a:latin typeface="Constantia" panose="02030602050306030303" pitchFamily="18" charset="0"/>
          </a:endParaRPr>
        </a:p>
      </dgm:t>
    </dgm:pt>
    <dgm:pt modelId="{6ED42A71-B18F-4336-BAB7-913DC0209747}" type="parTrans" cxnId="{5DAB87F5-5C2C-4AA9-9598-1609B72C396A}">
      <dgm:prSet/>
      <dgm:spPr/>
      <dgm:t>
        <a:bodyPr/>
        <a:lstStyle/>
        <a:p>
          <a:endParaRPr lang="en-US"/>
        </a:p>
      </dgm:t>
    </dgm:pt>
    <dgm:pt modelId="{6CDF30A8-2A56-4598-9C7B-C46616E912BF}" type="sibTrans" cxnId="{5DAB87F5-5C2C-4AA9-9598-1609B72C396A}">
      <dgm:prSet/>
      <dgm:spPr/>
      <dgm:t>
        <a:bodyPr/>
        <a:lstStyle/>
        <a:p>
          <a:endParaRPr lang="en-US"/>
        </a:p>
      </dgm:t>
    </dgm:pt>
    <dgm:pt modelId="{E750492E-FB9B-4D04-AE22-B0481F47B7AB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Provides real-time information about CPU usage, processes, and memory.</a:t>
          </a:r>
        </a:p>
      </dgm:t>
    </dgm:pt>
    <dgm:pt modelId="{07621A2C-0DD3-4BE9-A4A5-E3C683AF7429}" type="parTrans" cxnId="{8210A3BC-7B79-4922-9B75-19D0937F0364}">
      <dgm:prSet/>
      <dgm:spPr/>
      <dgm:t>
        <a:bodyPr/>
        <a:lstStyle/>
        <a:p>
          <a:endParaRPr lang="en-US"/>
        </a:p>
      </dgm:t>
    </dgm:pt>
    <dgm:pt modelId="{1CC7835C-556A-48C7-80C3-627C8F02F5AE}" type="sibTrans" cxnId="{8210A3BC-7B79-4922-9B75-19D0937F0364}">
      <dgm:prSet/>
      <dgm:spPr/>
      <dgm:t>
        <a:bodyPr/>
        <a:lstStyle/>
        <a:p>
          <a:endParaRPr lang="en-US"/>
        </a:p>
      </dgm:t>
    </dgm:pt>
    <dgm:pt modelId="{FBD0EECC-3BAE-4A3A-BAF6-BC781BDBBD56}">
      <dgm:prSet/>
      <dgm:spPr/>
      <dgm:t>
        <a:bodyPr/>
        <a:lstStyle/>
        <a:p>
          <a:pPr rtl="0"/>
          <a:r>
            <a:rPr lang="en-US">
              <a:latin typeface="Constantia" panose="02030602050306030303" pitchFamily="18" charset="0"/>
            </a:rPr>
            <a:t>View CPU utilization by pressing </a:t>
          </a:r>
          <a:r>
            <a:rPr lang="en-US" b="1">
              <a:latin typeface="Constantia" panose="02030602050306030303" pitchFamily="18" charset="0"/>
            </a:rPr>
            <a:t>1</a:t>
          </a:r>
          <a:r>
            <a:rPr lang="en-US">
              <a:latin typeface="Constantia" panose="02030602050306030303" pitchFamily="18" charset="0"/>
            </a:rPr>
            <a:t> to show per-core activity.</a:t>
          </a:r>
        </a:p>
      </dgm:t>
    </dgm:pt>
    <dgm:pt modelId="{1EC92FA3-8DC9-4C16-A4CE-96F3B93E7688}" type="parTrans" cxnId="{4BABA4A4-3974-44AD-B99D-92988AFC047C}">
      <dgm:prSet/>
      <dgm:spPr/>
      <dgm:t>
        <a:bodyPr/>
        <a:lstStyle/>
        <a:p>
          <a:endParaRPr lang="en-US"/>
        </a:p>
      </dgm:t>
    </dgm:pt>
    <dgm:pt modelId="{FC26B2F7-54E8-4798-AF36-1D0DE570954A}" type="sibTrans" cxnId="{4BABA4A4-3974-44AD-B99D-92988AFC047C}">
      <dgm:prSet/>
      <dgm:spPr/>
      <dgm:t>
        <a:bodyPr/>
        <a:lstStyle/>
        <a:p>
          <a:endParaRPr lang="en-US"/>
        </a:p>
      </dgm:t>
    </dgm:pt>
    <dgm:pt modelId="{9A86B661-26F4-4C92-B0F8-D46737DEFC6E}">
      <dgm:prSet/>
      <dgm:spPr/>
      <dgm:t>
        <a:bodyPr/>
        <a:lstStyle/>
        <a:p>
          <a:r>
            <a:rPr lang="en-US" b="1" dirty="0">
              <a:latin typeface="Constantia" panose="02030602050306030303" pitchFamily="18" charset="0"/>
            </a:rPr>
            <a:t>top </a:t>
          </a:r>
        </a:p>
      </dgm:t>
    </dgm:pt>
    <dgm:pt modelId="{538D2BD3-24BB-4144-8852-DD48563354AA}" type="parTrans" cxnId="{2438265B-CF71-4C7A-A93F-007DEAE81A86}">
      <dgm:prSet/>
      <dgm:spPr/>
      <dgm:t>
        <a:bodyPr/>
        <a:lstStyle/>
        <a:p>
          <a:endParaRPr lang="en-US"/>
        </a:p>
      </dgm:t>
    </dgm:pt>
    <dgm:pt modelId="{CC60D0EB-0E08-498E-82CE-905DB1B8A425}" type="sibTrans" cxnId="{2438265B-CF71-4C7A-A93F-007DEAE81A86}">
      <dgm:prSet/>
      <dgm:spPr/>
      <dgm:t>
        <a:bodyPr/>
        <a:lstStyle/>
        <a:p>
          <a:endParaRPr lang="en-US"/>
        </a:p>
      </dgm:t>
    </dgm:pt>
    <dgm:pt modelId="{A7763E2F-817F-44B7-A73D-2152D2863D27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htop</a:t>
          </a:r>
          <a:endParaRPr lang="en-US">
            <a:latin typeface="Constantia" panose="02030602050306030303" pitchFamily="18" charset="0"/>
          </a:endParaRPr>
        </a:p>
      </dgm:t>
    </dgm:pt>
    <dgm:pt modelId="{25E446A3-F154-4DC8-8CCB-270C19D6F582}" type="parTrans" cxnId="{61662E85-1D50-49DB-9AEC-313D18AC5DBE}">
      <dgm:prSet/>
      <dgm:spPr/>
      <dgm:t>
        <a:bodyPr/>
        <a:lstStyle/>
        <a:p>
          <a:endParaRPr lang="en-US"/>
        </a:p>
      </dgm:t>
    </dgm:pt>
    <dgm:pt modelId="{E568A67D-0B4F-4D9F-8451-7B17C8B1994A}" type="sibTrans" cxnId="{61662E85-1D50-49DB-9AEC-313D18AC5DBE}">
      <dgm:prSet/>
      <dgm:spPr/>
      <dgm:t>
        <a:bodyPr/>
        <a:lstStyle/>
        <a:p>
          <a:endParaRPr lang="en-US"/>
        </a:p>
      </dgm:t>
    </dgm:pt>
    <dgm:pt modelId="{E13ADBF2-B1F4-410D-8EAB-70FD5358E494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Interactive process viewer with a more intuitive interface than top.</a:t>
          </a:r>
        </a:p>
      </dgm:t>
    </dgm:pt>
    <dgm:pt modelId="{E9361B87-3103-43B1-9468-C855619DA703}" type="parTrans" cxnId="{C6C3A9D2-A4D3-4E52-928B-AE5EA13F6715}">
      <dgm:prSet/>
      <dgm:spPr/>
      <dgm:t>
        <a:bodyPr/>
        <a:lstStyle/>
        <a:p>
          <a:endParaRPr lang="en-US"/>
        </a:p>
      </dgm:t>
    </dgm:pt>
    <dgm:pt modelId="{263B4ED4-2A6A-4E6D-A19D-0FEC25E8C9A8}" type="sibTrans" cxnId="{C6C3A9D2-A4D3-4E52-928B-AE5EA13F6715}">
      <dgm:prSet/>
      <dgm:spPr/>
      <dgm:t>
        <a:bodyPr/>
        <a:lstStyle/>
        <a:p>
          <a:endParaRPr lang="en-US"/>
        </a:p>
      </dgm:t>
    </dgm:pt>
    <dgm:pt modelId="{CDBA8031-BCEE-4904-AECD-4CBDCFEDBE21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Shows CPU usage across cores, load average, and detailed process information.</a:t>
          </a:r>
        </a:p>
      </dgm:t>
    </dgm:pt>
    <dgm:pt modelId="{AFE31065-D1A1-4E0E-9F87-75B7F05E5468}" type="parTrans" cxnId="{5A7A319C-90D6-41BA-9845-F6253052CBDD}">
      <dgm:prSet/>
      <dgm:spPr/>
      <dgm:t>
        <a:bodyPr/>
        <a:lstStyle/>
        <a:p>
          <a:endParaRPr lang="en-US"/>
        </a:p>
      </dgm:t>
    </dgm:pt>
    <dgm:pt modelId="{00E96CF1-68BE-44DD-A059-BAF7DC2D3177}" type="sibTrans" cxnId="{5A7A319C-90D6-41BA-9845-F6253052CBDD}">
      <dgm:prSet/>
      <dgm:spPr/>
      <dgm:t>
        <a:bodyPr/>
        <a:lstStyle/>
        <a:p>
          <a:endParaRPr lang="en-US"/>
        </a:p>
      </dgm:t>
    </dgm:pt>
    <dgm:pt modelId="{2D4342A1-B70A-420A-AF2E-34276A86863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Install and run: </a:t>
          </a:r>
        </a:p>
      </dgm:t>
    </dgm:pt>
    <dgm:pt modelId="{E94C18A1-1980-4A01-AAE0-9B90EFA35137}" type="parTrans" cxnId="{737B5629-24F6-465D-A9C5-46B652C4C926}">
      <dgm:prSet/>
      <dgm:spPr/>
      <dgm:t>
        <a:bodyPr/>
        <a:lstStyle/>
        <a:p>
          <a:endParaRPr lang="en-US"/>
        </a:p>
      </dgm:t>
    </dgm:pt>
    <dgm:pt modelId="{965D37AF-F611-40C5-9B7D-20C449B2A805}" type="sibTrans" cxnId="{737B5629-24F6-465D-A9C5-46B652C4C926}">
      <dgm:prSet/>
      <dgm:spPr/>
      <dgm:t>
        <a:bodyPr/>
        <a:lstStyle/>
        <a:p>
          <a:endParaRPr lang="en-US"/>
        </a:p>
      </dgm:t>
    </dgm:pt>
    <dgm:pt modelId="{14686849-5B0B-4A95-A875-0D55D549E86D}">
      <dgm:prSet/>
      <dgm:spPr/>
      <dgm:t>
        <a:bodyPr/>
        <a:lstStyle/>
        <a:p>
          <a:r>
            <a:rPr lang="en-US" b="1" err="1">
              <a:latin typeface="Constantia" panose="02030602050306030303" pitchFamily="18" charset="0"/>
            </a:rPr>
            <a:t>htop</a:t>
          </a:r>
          <a:r>
            <a:rPr lang="en-US" b="1">
              <a:latin typeface="Constantia" panose="02030602050306030303" pitchFamily="18" charset="0"/>
            </a:rPr>
            <a:t> </a:t>
          </a:r>
        </a:p>
      </dgm:t>
    </dgm:pt>
    <dgm:pt modelId="{A613EE44-D555-4F3D-936A-382F65E54C6D}" type="parTrans" cxnId="{DBEF31C5-A4E6-4C0B-A98E-69EFA70D07F5}">
      <dgm:prSet/>
      <dgm:spPr/>
      <dgm:t>
        <a:bodyPr/>
        <a:lstStyle/>
        <a:p>
          <a:endParaRPr lang="en-US"/>
        </a:p>
      </dgm:t>
    </dgm:pt>
    <dgm:pt modelId="{16E36123-43DC-4897-A346-B2714689D94C}" type="sibTrans" cxnId="{DBEF31C5-A4E6-4C0B-A98E-69EFA70D07F5}">
      <dgm:prSet/>
      <dgm:spPr/>
      <dgm:t>
        <a:bodyPr/>
        <a:lstStyle/>
        <a:p>
          <a:endParaRPr lang="en-US"/>
        </a:p>
      </dgm:t>
    </dgm:pt>
    <dgm:pt modelId="{4E3223BB-043B-4A46-A0DC-D38B3B1F81B1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mpstat</a:t>
          </a:r>
          <a:endParaRPr lang="en-US">
            <a:latin typeface="Constantia" panose="02030602050306030303" pitchFamily="18" charset="0"/>
          </a:endParaRPr>
        </a:p>
      </dgm:t>
    </dgm:pt>
    <dgm:pt modelId="{DB0268B3-39F4-48BA-AEF6-AF979D436108}" type="parTrans" cxnId="{BA098593-149F-49FB-8516-376957B67324}">
      <dgm:prSet/>
      <dgm:spPr/>
      <dgm:t>
        <a:bodyPr/>
        <a:lstStyle/>
        <a:p>
          <a:endParaRPr lang="en-US"/>
        </a:p>
      </dgm:t>
    </dgm:pt>
    <dgm:pt modelId="{6769982B-DCB7-4AE4-9F0A-9361C15A9DFD}" type="sibTrans" cxnId="{BA098593-149F-49FB-8516-376957B67324}">
      <dgm:prSet/>
      <dgm:spPr/>
      <dgm:t>
        <a:bodyPr/>
        <a:lstStyle/>
        <a:p>
          <a:endParaRPr lang="en-US"/>
        </a:p>
      </dgm:t>
    </dgm:pt>
    <dgm:pt modelId="{8E43922D-CE90-4F1A-900A-A1A3368B5E01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Part of the </a:t>
          </a:r>
          <a:r>
            <a:rPr lang="en-US" err="1">
              <a:latin typeface="Constantia" panose="02030602050306030303" pitchFamily="18" charset="0"/>
            </a:rPr>
            <a:t>sysstat</a:t>
          </a:r>
          <a:r>
            <a:rPr lang="en-US">
              <a:latin typeface="Constantia" panose="02030602050306030303" pitchFamily="18" charset="0"/>
            </a:rPr>
            <a:t> package, </a:t>
          </a:r>
          <a:r>
            <a:rPr lang="en-US" err="1">
              <a:latin typeface="Constantia" panose="02030602050306030303" pitchFamily="18" charset="0"/>
            </a:rPr>
            <a:t>mpstat</a:t>
          </a:r>
          <a:r>
            <a:rPr lang="en-US">
              <a:latin typeface="Constantia" panose="02030602050306030303" pitchFamily="18" charset="0"/>
            </a:rPr>
            <a:t> provides detailed CPU utilization statistics across cores.</a:t>
          </a:r>
        </a:p>
      </dgm:t>
    </dgm:pt>
    <dgm:pt modelId="{721CC960-FD6E-40F4-9327-C3F066BFD182}" type="parTrans" cxnId="{C1795875-5A86-4E26-8B80-E134E94AAD0C}">
      <dgm:prSet/>
      <dgm:spPr/>
      <dgm:t>
        <a:bodyPr/>
        <a:lstStyle/>
        <a:p>
          <a:endParaRPr lang="en-US"/>
        </a:p>
      </dgm:t>
    </dgm:pt>
    <dgm:pt modelId="{DF9A588B-FC32-42E7-ADB5-14DC1AA49778}" type="sibTrans" cxnId="{C1795875-5A86-4E26-8B80-E134E94AAD0C}">
      <dgm:prSet/>
      <dgm:spPr/>
      <dgm:t>
        <a:bodyPr/>
        <a:lstStyle/>
        <a:p>
          <a:endParaRPr lang="en-US"/>
        </a:p>
      </dgm:t>
    </dgm:pt>
    <dgm:pt modelId="{A0616A8F-D0BD-4C0A-840E-88DC853F8034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Command to display CPU usage:</a:t>
          </a:r>
        </a:p>
      </dgm:t>
    </dgm:pt>
    <dgm:pt modelId="{DBFEC9E7-0083-4534-8369-044B0A86C06B}" type="parTrans" cxnId="{788ED9B3-4A71-4EC1-9BDE-8B4547B066D0}">
      <dgm:prSet/>
      <dgm:spPr/>
      <dgm:t>
        <a:bodyPr/>
        <a:lstStyle/>
        <a:p>
          <a:endParaRPr lang="en-US"/>
        </a:p>
      </dgm:t>
    </dgm:pt>
    <dgm:pt modelId="{79B01254-0D1D-4DE3-9BEB-5C05B72598C6}" type="sibTrans" cxnId="{788ED9B3-4A71-4EC1-9BDE-8B4547B066D0}">
      <dgm:prSet/>
      <dgm:spPr/>
      <dgm:t>
        <a:bodyPr/>
        <a:lstStyle/>
        <a:p>
          <a:endParaRPr lang="en-US"/>
        </a:p>
      </dgm:t>
    </dgm:pt>
    <dgm:pt modelId="{0963227E-7FF3-4A1C-86B5-519A11DF99C2}">
      <dgm:prSet/>
      <dgm:spPr/>
      <dgm:t>
        <a:bodyPr/>
        <a:lstStyle/>
        <a:p>
          <a:r>
            <a:rPr lang="en-US" b="1" err="1">
              <a:latin typeface="Constantia" panose="02030602050306030303" pitchFamily="18" charset="0"/>
            </a:rPr>
            <a:t>mpstat</a:t>
          </a:r>
          <a:r>
            <a:rPr lang="en-US" b="1">
              <a:latin typeface="Constantia" panose="02030602050306030303" pitchFamily="18" charset="0"/>
            </a:rPr>
            <a:t> -P ALL 1</a:t>
          </a:r>
          <a:r>
            <a:rPr lang="en-US">
              <a:latin typeface="Constantia" panose="02030602050306030303" pitchFamily="18" charset="0"/>
            </a:rPr>
            <a:t> </a:t>
          </a:r>
        </a:p>
      </dgm:t>
    </dgm:pt>
    <dgm:pt modelId="{49738CB9-1210-40D7-9708-115F122DC463}" type="parTrans" cxnId="{7C351F89-86E3-4B5F-88CD-B343EFB98C76}">
      <dgm:prSet/>
      <dgm:spPr/>
      <dgm:t>
        <a:bodyPr/>
        <a:lstStyle/>
        <a:p>
          <a:endParaRPr lang="en-US"/>
        </a:p>
      </dgm:t>
    </dgm:pt>
    <dgm:pt modelId="{82A6D427-EA18-49F4-BE24-A39F86257187}" type="sibTrans" cxnId="{7C351F89-86E3-4B5F-88CD-B343EFB98C76}">
      <dgm:prSet/>
      <dgm:spPr/>
      <dgm:t>
        <a:bodyPr/>
        <a:lstStyle/>
        <a:p>
          <a:endParaRPr lang="en-US"/>
        </a:p>
      </dgm:t>
    </dgm:pt>
    <dgm:pt modelId="{B2D4418F-AE4B-4913-AF86-6C10A79763DD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sar</a:t>
          </a:r>
          <a:endParaRPr lang="en-US">
            <a:latin typeface="Constantia" panose="02030602050306030303" pitchFamily="18" charset="0"/>
          </a:endParaRPr>
        </a:p>
      </dgm:t>
    </dgm:pt>
    <dgm:pt modelId="{B6C43A68-A455-415A-9598-4857A0037C90}" type="parTrans" cxnId="{2BE5D7E2-06BC-4220-8E59-67B3899C1120}">
      <dgm:prSet/>
      <dgm:spPr/>
      <dgm:t>
        <a:bodyPr/>
        <a:lstStyle/>
        <a:p>
          <a:endParaRPr lang="en-US"/>
        </a:p>
      </dgm:t>
    </dgm:pt>
    <dgm:pt modelId="{5C1E18B6-73F4-4F83-AB66-A7DDDCA07D45}" type="sibTrans" cxnId="{2BE5D7E2-06BC-4220-8E59-67B3899C1120}">
      <dgm:prSet/>
      <dgm:spPr/>
      <dgm:t>
        <a:bodyPr/>
        <a:lstStyle/>
        <a:p>
          <a:endParaRPr lang="en-US"/>
        </a:p>
      </dgm:t>
    </dgm:pt>
    <dgm:pt modelId="{31612987-FDFD-453F-89D6-82447BB6FEF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Another tool from the </a:t>
          </a:r>
          <a:r>
            <a:rPr lang="en-US" err="1">
              <a:latin typeface="Constantia" panose="02030602050306030303" pitchFamily="18" charset="0"/>
            </a:rPr>
            <a:t>sysstat</a:t>
          </a:r>
          <a:r>
            <a:rPr lang="en-US">
              <a:latin typeface="Constantia" panose="02030602050306030303" pitchFamily="18" charset="0"/>
            </a:rPr>
            <a:t> package for historical CPU usage data.</a:t>
          </a:r>
        </a:p>
      </dgm:t>
    </dgm:pt>
    <dgm:pt modelId="{C5310537-10B0-4427-A820-12B2408D6FE9}" type="parTrans" cxnId="{5EE471D9-5E3B-4185-8A36-618B922F5032}">
      <dgm:prSet/>
      <dgm:spPr/>
      <dgm:t>
        <a:bodyPr/>
        <a:lstStyle/>
        <a:p>
          <a:endParaRPr lang="en-US"/>
        </a:p>
      </dgm:t>
    </dgm:pt>
    <dgm:pt modelId="{FDEE03A9-5DC6-4624-B119-50FD87722C1D}" type="sibTrans" cxnId="{5EE471D9-5E3B-4185-8A36-618B922F5032}">
      <dgm:prSet/>
      <dgm:spPr/>
      <dgm:t>
        <a:bodyPr/>
        <a:lstStyle/>
        <a:p>
          <a:endParaRPr lang="en-US"/>
        </a:p>
      </dgm:t>
    </dgm:pt>
    <dgm:pt modelId="{5A3F66C2-BBBF-4009-9B1F-1E35A1A19DA4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Command:</a:t>
          </a:r>
        </a:p>
      </dgm:t>
    </dgm:pt>
    <dgm:pt modelId="{7873653F-0DCB-4908-B7EC-50CA9E726071}" type="parTrans" cxnId="{DD29FB20-AD21-45D3-A496-04E4F9DC3B73}">
      <dgm:prSet/>
      <dgm:spPr/>
      <dgm:t>
        <a:bodyPr/>
        <a:lstStyle/>
        <a:p>
          <a:endParaRPr lang="en-US"/>
        </a:p>
      </dgm:t>
    </dgm:pt>
    <dgm:pt modelId="{371C79BB-37D0-4C06-AC3C-156AFAE49979}" type="sibTrans" cxnId="{DD29FB20-AD21-45D3-A496-04E4F9DC3B73}">
      <dgm:prSet/>
      <dgm:spPr/>
      <dgm:t>
        <a:bodyPr/>
        <a:lstStyle/>
        <a:p>
          <a:endParaRPr lang="en-US"/>
        </a:p>
      </dgm:t>
    </dgm:pt>
    <dgm:pt modelId="{7D8B236F-DC82-4688-BA93-7301D1EFE83A}">
      <dgm:prSet/>
      <dgm:spPr/>
      <dgm:t>
        <a:bodyPr/>
        <a:lstStyle/>
        <a:p>
          <a:r>
            <a:rPr lang="en-US" b="1" err="1">
              <a:latin typeface="Constantia" panose="02030602050306030303" pitchFamily="18" charset="0"/>
            </a:rPr>
            <a:t>sar</a:t>
          </a:r>
          <a:r>
            <a:rPr lang="en-US" b="1">
              <a:latin typeface="Constantia" panose="02030602050306030303" pitchFamily="18" charset="0"/>
            </a:rPr>
            <a:t> -u 1 3</a:t>
          </a:r>
        </a:p>
      </dgm:t>
    </dgm:pt>
    <dgm:pt modelId="{A0A140C4-3BB3-4854-9BE0-843E11DB4C7E}" type="parTrans" cxnId="{67AA3626-C13C-44FF-980E-9891A95C435F}">
      <dgm:prSet/>
      <dgm:spPr/>
      <dgm:t>
        <a:bodyPr/>
        <a:lstStyle/>
        <a:p>
          <a:endParaRPr lang="en-US"/>
        </a:p>
      </dgm:t>
    </dgm:pt>
    <dgm:pt modelId="{5D7B2AB9-8DC2-444B-AA59-8280EF0F65FD}" type="sibTrans" cxnId="{67AA3626-C13C-44FF-980E-9891A95C435F}">
      <dgm:prSet/>
      <dgm:spPr/>
      <dgm:t>
        <a:bodyPr/>
        <a:lstStyle/>
        <a:p>
          <a:endParaRPr lang="en-US"/>
        </a:p>
      </dgm:t>
    </dgm:pt>
    <dgm:pt modelId="{7567BE6F-7A4D-4F69-B63D-3B541AE9275F}">
      <dgm:prSet phldr="0"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Command:</a:t>
          </a:r>
        </a:p>
      </dgm:t>
    </dgm:pt>
    <dgm:pt modelId="{4E412DBE-E52E-46EF-A09D-4C7BB079ABB1}" type="parTrans" cxnId="{8595696C-383D-469C-A236-1A67BB1BB3F8}">
      <dgm:prSet/>
      <dgm:spPr/>
      <dgm:t>
        <a:bodyPr/>
        <a:lstStyle/>
        <a:p>
          <a:endParaRPr lang="en-IN"/>
        </a:p>
      </dgm:t>
    </dgm:pt>
    <dgm:pt modelId="{48CC3652-6347-498C-A210-DF0935B849D7}" type="sibTrans" cxnId="{8595696C-383D-469C-A236-1A67BB1BB3F8}">
      <dgm:prSet/>
      <dgm:spPr/>
      <dgm:t>
        <a:bodyPr/>
        <a:lstStyle/>
        <a:p>
          <a:endParaRPr lang="en-IN"/>
        </a:p>
      </dgm:t>
    </dgm:pt>
    <dgm:pt modelId="{078013E7-6DB9-4018-B3C8-A71F4BA2DA55}" type="pres">
      <dgm:prSet presAssocID="{6AF562D4-F977-41BC-B400-614DE14EA917}" presName="Name0" presStyleCnt="0">
        <dgm:presLayoutVars>
          <dgm:dir/>
          <dgm:animLvl val="lvl"/>
          <dgm:resizeHandles val="exact"/>
        </dgm:presLayoutVars>
      </dgm:prSet>
      <dgm:spPr/>
    </dgm:pt>
    <dgm:pt modelId="{8AC9C371-05F9-41FC-8D90-A0B114181D62}" type="pres">
      <dgm:prSet presAssocID="{57234419-5E1C-4B51-80B8-0A389CDC928C}" presName="composite" presStyleCnt="0"/>
      <dgm:spPr/>
    </dgm:pt>
    <dgm:pt modelId="{DFF090E9-06AA-45F9-8AE4-D61847F3F247}" type="pres">
      <dgm:prSet presAssocID="{57234419-5E1C-4B51-80B8-0A389CDC928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064D6A6-507D-47CD-9E48-F7FF9CD86F52}" type="pres">
      <dgm:prSet presAssocID="{57234419-5E1C-4B51-80B8-0A389CDC928C}" presName="desTx" presStyleLbl="alignAccFollowNode1" presStyleIdx="0" presStyleCnt="4">
        <dgm:presLayoutVars>
          <dgm:bulletEnabled val="1"/>
        </dgm:presLayoutVars>
      </dgm:prSet>
      <dgm:spPr/>
    </dgm:pt>
    <dgm:pt modelId="{963FC2DA-0065-4E0A-A461-B379450B9B20}" type="pres">
      <dgm:prSet presAssocID="{6CDF30A8-2A56-4598-9C7B-C46616E912BF}" presName="space" presStyleCnt="0"/>
      <dgm:spPr/>
    </dgm:pt>
    <dgm:pt modelId="{EC47AD59-6C5E-4C67-B2AE-301FDDE6D6FC}" type="pres">
      <dgm:prSet presAssocID="{A7763E2F-817F-44B7-A73D-2152D2863D27}" presName="composite" presStyleCnt="0"/>
      <dgm:spPr/>
    </dgm:pt>
    <dgm:pt modelId="{4A04977D-70CF-4556-939C-A6177E04310A}" type="pres">
      <dgm:prSet presAssocID="{A7763E2F-817F-44B7-A73D-2152D2863D2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8CCBD79-8F2D-4D8A-8A3F-850322A7F43D}" type="pres">
      <dgm:prSet presAssocID="{A7763E2F-817F-44B7-A73D-2152D2863D27}" presName="desTx" presStyleLbl="alignAccFollowNode1" presStyleIdx="1" presStyleCnt="4">
        <dgm:presLayoutVars>
          <dgm:bulletEnabled val="1"/>
        </dgm:presLayoutVars>
      </dgm:prSet>
      <dgm:spPr/>
    </dgm:pt>
    <dgm:pt modelId="{3D77BD4D-E91A-4498-882B-103796A7B998}" type="pres">
      <dgm:prSet presAssocID="{E568A67D-0B4F-4D9F-8451-7B17C8B1994A}" presName="space" presStyleCnt="0"/>
      <dgm:spPr/>
    </dgm:pt>
    <dgm:pt modelId="{3E2AD041-0298-41AA-AC85-8FB89ACA962F}" type="pres">
      <dgm:prSet presAssocID="{4E3223BB-043B-4A46-A0DC-D38B3B1F81B1}" presName="composite" presStyleCnt="0"/>
      <dgm:spPr/>
    </dgm:pt>
    <dgm:pt modelId="{5649B718-30FD-4FD7-B6CE-7EF5EF312AFA}" type="pres">
      <dgm:prSet presAssocID="{4E3223BB-043B-4A46-A0DC-D38B3B1F81B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02BE9E4-778B-44B9-A4F2-8E2231FA7085}" type="pres">
      <dgm:prSet presAssocID="{4E3223BB-043B-4A46-A0DC-D38B3B1F81B1}" presName="desTx" presStyleLbl="alignAccFollowNode1" presStyleIdx="2" presStyleCnt="4">
        <dgm:presLayoutVars>
          <dgm:bulletEnabled val="1"/>
        </dgm:presLayoutVars>
      </dgm:prSet>
      <dgm:spPr/>
    </dgm:pt>
    <dgm:pt modelId="{572833C4-C60D-4E12-8EBA-7D162CCA78DD}" type="pres">
      <dgm:prSet presAssocID="{6769982B-DCB7-4AE4-9F0A-9361C15A9DFD}" presName="space" presStyleCnt="0"/>
      <dgm:spPr/>
    </dgm:pt>
    <dgm:pt modelId="{CD511AB1-181A-4EC5-9926-0C0CE51431C9}" type="pres">
      <dgm:prSet presAssocID="{B2D4418F-AE4B-4913-AF86-6C10A79763DD}" presName="composite" presStyleCnt="0"/>
      <dgm:spPr/>
    </dgm:pt>
    <dgm:pt modelId="{C4C719C7-E44C-4FB1-BA72-CA10C12D067F}" type="pres">
      <dgm:prSet presAssocID="{B2D4418F-AE4B-4913-AF86-6C10A79763D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4E989CA-E82D-4794-9AE7-21E8206D33B0}" type="pres">
      <dgm:prSet presAssocID="{B2D4418F-AE4B-4913-AF86-6C10A79763D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8F54600-BBC7-49F1-A28D-2271FE2B8F12}" type="presOf" srcId="{E13ADBF2-B1F4-410D-8EAB-70FD5358E494}" destId="{58CCBD79-8F2D-4D8A-8A3F-850322A7F43D}" srcOrd="0" destOrd="0" presId="urn:microsoft.com/office/officeart/2005/8/layout/hList1"/>
    <dgm:cxn modelId="{2DBC8B1F-B5BF-4606-9A1E-23D7F01EA03B}" type="presOf" srcId="{57234419-5E1C-4B51-80B8-0A389CDC928C}" destId="{DFF090E9-06AA-45F9-8AE4-D61847F3F247}" srcOrd="0" destOrd="0" presId="urn:microsoft.com/office/officeart/2005/8/layout/hList1"/>
    <dgm:cxn modelId="{DD29FB20-AD21-45D3-A496-04E4F9DC3B73}" srcId="{B2D4418F-AE4B-4913-AF86-6C10A79763DD}" destId="{5A3F66C2-BBBF-4009-9B1F-1E35A1A19DA4}" srcOrd="1" destOrd="0" parTransId="{7873653F-0DCB-4908-B7EC-50CA9E726071}" sibTransId="{371C79BB-37D0-4C06-AC3C-156AFAE49979}"/>
    <dgm:cxn modelId="{67AA3626-C13C-44FF-980E-9891A95C435F}" srcId="{5A3F66C2-BBBF-4009-9B1F-1E35A1A19DA4}" destId="{7D8B236F-DC82-4688-BA93-7301D1EFE83A}" srcOrd="0" destOrd="0" parTransId="{A0A140C4-3BB3-4854-9BE0-843E11DB4C7E}" sibTransId="{5D7B2AB9-8DC2-444B-AA59-8280EF0F65FD}"/>
    <dgm:cxn modelId="{737B5629-24F6-465D-A9C5-46B652C4C926}" srcId="{A7763E2F-817F-44B7-A73D-2152D2863D27}" destId="{2D4342A1-B70A-420A-AF2E-34276A868637}" srcOrd="2" destOrd="0" parTransId="{E94C18A1-1980-4A01-AAE0-9B90EFA35137}" sibTransId="{965D37AF-F611-40C5-9B7D-20C449B2A805}"/>
    <dgm:cxn modelId="{635B1240-3887-4EB7-A1D4-4CF4731CAC9A}" type="presOf" srcId="{14686849-5B0B-4A95-A875-0D55D549E86D}" destId="{58CCBD79-8F2D-4D8A-8A3F-850322A7F43D}" srcOrd="0" destOrd="3" presId="urn:microsoft.com/office/officeart/2005/8/layout/hList1"/>
    <dgm:cxn modelId="{2438265B-CF71-4C7A-A93F-007DEAE81A86}" srcId="{7567BE6F-7A4D-4F69-B63D-3B541AE9275F}" destId="{9A86B661-26F4-4C92-B0F8-D46737DEFC6E}" srcOrd="0" destOrd="0" parTransId="{538D2BD3-24BB-4144-8852-DD48563354AA}" sibTransId="{CC60D0EB-0E08-498E-82CE-905DB1B8A425}"/>
    <dgm:cxn modelId="{CD5AF35E-A6B8-480F-98F6-CA503CA09782}" type="presOf" srcId="{8E43922D-CE90-4F1A-900A-A1A3368B5E01}" destId="{002BE9E4-778B-44B9-A4F2-8E2231FA7085}" srcOrd="0" destOrd="0" presId="urn:microsoft.com/office/officeart/2005/8/layout/hList1"/>
    <dgm:cxn modelId="{54065367-CCF9-434A-A88E-66E04D125E4E}" type="presOf" srcId="{CDBA8031-BCEE-4904-AECD-4CBDCFEDBE21}" destId="{58CCBD79-8F2D-4D8A-8A3F-850322A7F43D}" srcOrd="0" destOrd="1" presId="urn:microsoft.com/office/officeart/2005/8/layout/hList1"/>
    <dgm:cxn modelId="{8595696C-383D-469C-A236-1A67BB1BB3F8}" srcId="{57234419-5E1C-4B51-80B8-0A389CDC928C}" destId="{7567BE6F-7A4D-4F69-B63D-3B541AE9275F}" srcOrd="2" destOrd="0" parTransId="{4E412DBE-E52E-46EF-A09D-4C7BB079ABB1}" sibTransId="{48CC3652-6347-498C-A210-DF0935B849D7}"/>
    <dgm:cxn modelId="{86C76D6D-8192-4135-9B76-C6B8C13656AD}" type="presOf" srcId="{7567BE6F-7A4D-4F69-B63D-3B541AE9275F}" destId="{C064D6A6-507D-47CD-9E48-F7FF9CD86F52}" srcOrd="0" destOrd="2" presId="urn:microsoft.com/office/officeart/2005/8/layout/hList1"/>
    <dgm:cxn modelId="{09C7A36E-68C6-4846-8281-0F5C4CE77BD3}" type="presOf" srcId="{A7763E2F-817F-44B7-A73D-2152D2863D27}" destId="{4A04977D-70CF-4556-939C-A6177E04310A}" srcOrd="0" destOrd="0" presId="urn:microsoft.com/office/officeart/2005/8/layout/hList1"/>
    <dgm:cxn modelId="{2125EB72-B35A-4354-8FB8-5FCBA06DE542}" type="presOf" srcId="{E750492E-FB9B-4D04-AE22-B0481F47B7AB}" destId="{C064D6A6-507D-47CD-9E48-F7FF9CD86F52}" srcOrd="0" destOrd="0" presId="urn:microsoft.com/office/officeart/2005/8/layout/hList1"/>
    <dgm:cxn modelId="{C1795875-5A86-4E26-8B80-E134E94AAD0C}" srcId="{4E3223BB-043B-4A46-A0DC-D38B3B1F81B1}" destId="{8E43922D-CE90-4F1A-900A-A1A3368B5E01}" srcOrd="0" destOrd="0" parTransId="{721CC960-FD6E-40F4-9327-C3F066BFD182}" sibTransId="{DF9A588B-FC32-42E7-ADB5-14DC1AA49778}"/>
    <dgm:cxn modelId="{61662E85-1D50-49DB-9AEC-313D18AC5DBE}" srcId="{6AF562D4-F977-41BC-B400-614DE14EA917}" destId="{A7763E2F-817F-44B7-A73D-2152D2863D27}" srcOrd="1" destOrd="0" parTransId="{25E446A3-F154-4DC8-8CCB-270C19D6F582}" sibTransId="{E568A67D-0B4F-4D9F-8451-7B17C8B1994A}"/>
    <dgm:cxn modelId="{7C351F89-86E3-4B5F-88CD-B343EFB98C76}" srcId="{4E3223BB-043B-4A46-A0DC-D38B3B1F81B1}" destId="{0963227E-7FF3-4A1C-86B5-519A11DF99C2}" srcOrd="2" destOrd="0" parTransId="{49738CB9-1210-40D7-9708-115F122DC463}" sibTransId="{82A6D427-EA18-49F4-BE24-A39F86257187}"/>
    <dgm:cxn modelId="{F013AD8E-F326-4391-89AD-83F43349E9AC}" type="presOf" srcId="{B2D4418F-AE4B-4913-AF86-6C10A79763DD}" destId="{C4C719C7-E44C-4FB1-BA72-CA10C12D067F}" srcOrd="0" destOrd="0" presId="urn:microsoft.com/office/officeart/2005/8/layout/hList1"/>
    <dgm:cxn modelId="{A0121C92-BCDC-4E60-84D8-62BE930B2F2D}" type="presOf" srcId="{31612987-FDFD-453F-89D6-82447BB6FEF7}" destId="{24E989CA-E82D-4794-9AE7-21E8206D33B0}" srcOrd="0" destOrd="0" presId="urn:microsoft.com/office/officeart/2005/8/layout/hList1"/>
    <dgm:cxn modelId="{BA098593-149F-49FB-8516-376957B67324}" srcId="{6AF562D4-F977-41BC-B400-614DE14EA917}" destId="{4E3223BB-043B-4A46-A0DC-D38B3B1F81B1}" srcOrd="2" destOrd="0" parTransId="{DB0268B3-39F4-48BA-AEF6-AF979D436108}" sibTransId="{6769982B-DCB7-4AE4-9F0A-9361C15A9DFD}"/>
    <dgm:cxn modelId="{2191F893-4FFE-435A-B622-3D621FFE1228}" type="presOf" srcId="{A0616A8F-D0BD-4C0A-840E-88DC853F8034}" destId="{002BE9E4-778B-44B9-A4F2-8E2231FA7085}" srcOrd="0" destOrd="1" presId="urn:microsoft.com/office/officeart/2005/8/layout/hList1"/>
    <dgm:cxn modelId="{4EE96E98-76F8-4973-A81E-31201D68534C}" type="presOf" srcId="{7D8B236F-DC82-4688-BA93-7301D1EFE83A}" destId="{24E989CA-E82D-4794-9AE7-21E8206D33B0}" srcOrd="0" destOrd="2" presId="urn:microsoft.com/office/officeart/2005/8/layout/hList1"/>
    <dgm:cxn modelId="{5A7A319C-90D6-41BA-9845-F6253052CBDD}" srcId="{A7763E2F-817F-44B7-A73D-2152D2863D27}" destId="{CDBA8031-BCEE-4904-AECD-4CBDCFEDBE21}" srcOrd="1" destOrd="0" parTransId="{AFE31065-D1A1-4E0E-9F87-75B7F05E5468}" sibTransId="{00E96CF1-68BE-44DD-A059-BAF7DC2D3177}"/>
    <dgm:cxn modelId="{4BABA4A4-3974-44AD-B99D-92988AFC047C}" srcId="{57234419-5E1C-4B51-80B8-0A389CDC928C}" destId="{FBD0EECC-3BAE-4A3A-BAF6-BC781BDBBD56}" srcOrd="1" destOrd="0" parTransId="{1EC92FA3-8DC9-4C16-A4CE-96F3B93E7688}" sibTransId="{FC26B2F7-54E8-4798-AF36-1D0DE570954A}"/>
    <dgm:cxn modelId="{CACDCBAF-5BEE-4D9D-A8CA-E900762A02CA}" type="presOf" srcId="{0963227E-7FF3-4A1C-86B5-519A11DF99C2}" destId="{002BE9E4-778B-44B9-A4F2-8E2231FA7085}" srcOrd="0" destOrd="2" presId="urn:microsoft.com/office/officeart/2005/8/layout/hList1"/>
    <dgm:cxn modelId="{788ED9B3-4A71-4EC1-9BDE-8B4547B066D0}" srcId="{4E3223BB-043B-4A46-A0DC-D38B3B1F81B1}" destId="{A0616A8F-D0BD-4C0A-840E-88DC853F8034}" srcOrd="1" destOrd="0" parTransId="{DBFEC9E7-0083-4534-8369-044B0A86C06B}" sibTransId="{79B01254-0D1D-4DE3-9BEB-5C05B72598C6}"/>
    <dgm:cxn modelId="{B27C7BB7-448B-4653-A77D-27C2355E6E2C}" type="presOf" srcId="{2D4342A1-B70A-420A-AF2E-34276A868637}" destId="{58CCBD79-8F2D-4D8A-8A3F-850322A7F43D}" srcOrd="0" destOrd="2" presId="urn:microsoft.com/office/officeart/2005/8/layout/hList1"/>
    <dgm:cxn modelId="{8210A3BC-7B79-4922-9B75-19D0937F0364}" srcId="{57234419-5E1C-4B51-80B8-0A389CDC928C}" destId="{E750492E-FB9B-4D04-AE22-B0481F47B7AB}" srcOrd="0" destOrd="0" parTransId="{07621A2C-0DD3-4BE9-A4A5-E3C683AF7429}" sibTransId="{1CC7835C-556A-48C7-80C3-627C8F02F5AE}"/>
    <dgm:cxn modelId="{522730C5-100F-42E4-931A-10B98CBA91E3}" type="presOf" srcId="{9A86B661-26F4-4C92-B0F8-D46737DEFC6E}" destId="{C064D6A6-507D-47CD-9E48-F7FF9CD86F52}" srcOrd="0" destOrd="3" presId="urn:microsoft.com/office/officeart/2005/8/layout/hList1"/>
    <dgm:cxn modelId="{DBEF31C5-A4E6-4C0B-A98E-69EFA70D07F5}" srcId="{2D4342A1-B70A-420A-AF2E-34276A868637}" destId="{14686849-5B0B-4A95-A875-0D55D549E86D}" srcOrd="0" destOrd="0" parTransId="{A613EE44-D555-4F3D-936A-382F65E54C6D}" sibTransId="{16E36123-43DC-4897-A346-B2714689D94C}"/>
    <dgm:cxn modelId="{C6C3A9D2-A4D3-4E52-928B-AE5EA13F6715}" srcId="{A7763E2F-817F-44B7-A73D-2152D2863D27}" destId="{E13ADBF2-B1F4-410D-8EAB-70FD5358E494}" srcOrd="0" destOrd="0" parTransId="{E9361B87-3103-43B1-9468-C855619DA703}" sibTransId="{263B4ED4-2A6A-4E6D-A19D-0FEC25E8C9A8}"/>
    <dgm:cxn modelId="{D9EB4ED3-29FF-41DF-9EA4-7DBE446026B7}" type="presOf" srcId="{6AF562D4-F977-41BC-B400-614DE14EA917}" destId="{078013E7-6DB9-4018-B3C8-A71F4BA2DA55}" srcOrd="0" destOrd="0" presId="urn:microsoft.com/office/officeart/2005/8/layout/hList1"/>
    <dgm:cxn modelId="{4A8A45D5-15B6-4EB7-B7FC-FE3B1BFC59E3}" type="presOf" srcId="{5A3F66C2-BBBF-4009-9B1F-1E35A1A19DA4}" destId="{24E989CA-E82D-4794-9AE7-21E8206D33B0}" srcOrd="0" destOrd="1" presId="urn:microsoft.com/office/officeart/2005/8/layout/hList1"/>
    <dgm:cxn modelId="{5EE471D9-5E3B-4185-8A36-618B922F5032}" srcId="{B2D4418F-AE4B-4913-AF86-6C10A79763DD}" destId="{31612987-FDFD-453F-89D6-82447BB6FEF7}" srcOrd="0" destOrd="0" parTransId="{C5310537-10B0-4427-A820-12B2408D6FE9}" sibTransId="{FDEE03A9-5DC6-4624-B119-50FD87722C1D}"/>
    <dgm:cxn modelId="{2BE5D7E2-06BC-4220-8E59-67B3899C1120}" srcId="{6AF562D4-F977-41BC-B400-614DE14EA917}" destId="{B2D4418F-AE4B-4913-AF86-6C10A79763DD}" srcOrd="3" destOrd="0" parTransId="{B6C43A68-A455-415A-9598-4857A0037C90}" sibTransId="{5C1E18B6-73F4-4F83-AB66-A7DDDCA07D45}"/>
    <dgm:cxn modelId="{95E1B1EE-40C8-4963-9559-1C0CD156CDA2}" type="presOf" srcId="{FBD0EECC-3BAE-4A3A-BAF6-BC781BDBBD56}" destId="{C064D6A6-507D-47CD-9E48-F7FF9CD86F52}" srcOrd="0" destOrd="1" presId="urn:microsoft.com/office/officeart/2005/8/layout/hList1"/>
    <dgm:cxn modelId="{418102F0-826C-4A2B-B590-11D1A7A6BA17}" type="presOf" srcId="{4E3223BB-043B-4A46-A0DC-D38B3B1F81B1}" destId="{5649B718-30FD-4FD7-B6CE-7EF5EF312AFA}" srcOrd="0" destOrd="0" presId="urn:microsoft.com/office/officeart/2005/8/layout/hList1"/>
    <dgm:cxn modelId="{5DAB87F5-5C2C-4AA9-9598-1609B72C396A}" srcId="{6AF562D4-F977-41BC-B400-614DE14EA917}" destId="{57234419-5E1C-4B51-80B8-0A389CDC928C}" srcOrd="0" destOrd="0" parTransId="{6ED42A71-B18F-4336-BAB7-913DC0209747}" sibTransId="{6CDF30A8-2A56-4598-9C7B-C46616E912BF}"/>
    <dgm:cxn modelId="{6A301EC4-7F38-46AD-9ED9-5AC62432A51D}" type="presParOf" srcId="{078013E7-6DB9-4018-B3C8-A71F4BA2DA55}" destId="{8AC9C371-05F9-41FC-8D90-A0B114181D62}" srcOrd="0" destOrd="0" presId="urn:microsoft.com/office/officeart/2005/8/layout/hList1"/>
    <dgm:cxn modelId="{9862A553-033D-4AD3-BAD5-1CF2F87C1B3B}" type="presParOf" srcId="{8AC9C371-05F9-41FC-8D90-A0B114181D62}" destId="{DFF090E9-06AA-45F9-8AE4-D61847F3F247}" srcOrd="0" destOrd="0" presId="urn:microsoft.com/office/officeart/2005/8/layout/hList1"/>
    <dgm:cxn modelId="{635E340E-89D8-499C-9FC3-FE4439863AA1}" type="presParOf" srcId="{8AC9C371-05F9-41FC-8D90-A0B114181D62}" destId="{C064D6A6-507D-47CD-9E48-F7FF9CD86F52}" srcOrd="1" destOrd="0" presId="urn:microsoft.com/office/officeart/2005/8/layout/hList1"/>
    <dgm:cxn modelId="{96E631F1-B257-4E09-BB87-F4BDBFC41DEB}" type="presParOf" srcId="{078013E7-6DB9-4018-B3C8-A71F4BA2DA55}" destId="{963FC2DA-0065-4E0A-A461-B379450B9B20}" srcOrd="1" destOrd="0" presId="urn:microsoft.com/office/officeart/2005/8/layout/hList1"/>
    <dgm:cxn modelId="{F2F2E6C1-6949-4B86-8738-949AAB63069E}" type="presParOf" srcId="{078013E7-6DB9-4018-B3C8-A71F4BA2DA55}" destId="{EC47AD59-6C5E-4C67-B2AE-301FDDE6D6FC}" srcOrd="2" destOrd="0" presId="urn:microsoft.com/office/officeart/2005/8/layout/hList1"/>
    <dgm:cxn modelId="{BCB68307-942D-42FC-B1A6-69D1C4402AE1}" type="presParOf" srcId="{EC47AD59-6C5E-4C67-B2AE-301FDDE6D6FC}" destId="{4A04977D-70CF-4556-939C-A6177E04310A}" srcOrd="0" destOrd="0" presId="urn:microsoft.com/office/officeart/2005/8/layout/hList1"/>
    <dgm:cxn modelId="{74CA3993-16DB-468C-A542-5CDB107F5CB2}" type="presParOf" srcId="{EC47AD59-6C5E-4C67-B2AE-301FDDE6D6FC}" destId="{58CCBD79-8F2D-4D8A-8A3F-850322A7F43D}" srcOrd="1" destOrd="0" presId="urn:microsoft.com/office/officeart/2005/8/layout/hList1"/>
    <dgm:cxn modelId="{86D83542-54F5-4ED6-84FC-5CB988AA2723}" type="presParOf" srcId="{078013E7-6DB9-4018-B3C8-A71F4BA2DA55}" destId="{3D77BD4D-E91A-4498-882B-103796A7B998}" srcOrd="3" destOrd="0" presId="urn:microsoft.com/office/officeart/2005/8/layout/hList1"/>
    <dgm:cxn modelId="{3DB170D9-1590-4A5F-9B7D-D90D83097FD9}" type="presParOf" srcId="{078013E7-6DB9-4018-B3C8-A71F4BA2DA55}" destId="{3E2AD041-0298-41AA-AC85-8FB89ACA962F}" srcOrd="4" destOrd="0" presId="urn:microsoft.com/office/officeart/2005/8/layout/hList1"/>
    <dgm:cxn modelId="{7CEB40D7-67D0-4EA5-AFCD-13E59D32B529}" type="presParOf" srcId="{3E2AD041-0298-41AA-AC85-8FB89ACA962F}" destId="{5649B718-30FD-4FD7-B6CE-7EF5EF312AFA}" srcOrd="0" destOrd="0" presId="urn:microsoft.com/office/officeart/2005/8/layout/hList1"/>
    <dgm:cxn modelId="{DBE4F900-C364-41B6-BCE7-7846F01D9924}" type="presParOf" srcId="{3E2AD041-0298-41AA-AC85-8FB89ACA962F}" destId="{002BE9E4-778B-44B9-A4F2-8E2231FA7085}" srcOrd="1" destOrd="0" presId="urn:microsoft.com/office/officeart/2005/8/layout/hList1"/>
    <dgm:cxn modelId="{677B86AB-51C3-4DE7-9865-E1D9ADA37A9A}" type="presParOf" srcId="{078013E7-6DB9-4018-B3C8-A71F4BA2DA55}" destId="{572833C4-C60D-4E12-8EBA-7D162CCA78DD}" srcOrd="5" destOrd="0" presId="urn:microsoft.com/office/officeart/2005/8/layout/hList1"/>
    <dgm:cxn modelId="{DB18AFBF-902F-40A3-B1F6-E7E83D306E24}" type="presParOf" srcId="{078013E7-6DB9-4018-B3C8-A71F4BA2DA55}" destId="{CD511AB1-181A-4EC5-9926-0C0CE51431C9}" srcOrd="6" destOrd="0" presId="urn:microsoft.com/office/officeart/2005/8/layout/hList1"/>
    <dgm:cxn modelId="{2FF09B70-D5D0-4AE7-BF1A-D3086AD1DB61}" type="presParOf" srcId="{CD511AB1-181A-4EC5-9926-0C0CE51431C9}" destId="{C4C719C7-E44C-4FB1-BA72-CA10C12D067F}" srcOrd="0" destOrd="0" presId="urn:microsoft.com/office/officeart/2005/8/layout/hList1"/>
    <dgm:cxn modelId="{085AA1CF-1B86-4561-9C7C-C1E0ED1CBE7B}" type="presParOf" srcId="{CD511AB1-181A-4EC5-9926-0C0CE51431C9}" destId="{24E989CA-E82D-4794-9AE7-21E8206D33B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8C898C-BF43-42B7-BD83-D2A2DD9B141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CBE64-874E-4959-9551-C220F1D1B537}">
      <dgm:prSet/>
      <dgm:spPr/>
      <dgm:t>
        <a:bodyPr/>
        <a:lstStyle/>
        <a:p>
          <a:r>
            <a:rPr lang="en-US" b="0" dirty="0">
              <a:latin typeface="Constantia" panose="02030602050306030303" pitchFamily="18" charset="0"/>
            </a:rPr>
            <a:t>CPU governors</a:t>
          </a:r>
          <a:r>
            <a:rPr lang="en-US" dirty="0">
              <a:latin typeface="Constantia" panose="02030602050306030303" pitchFamily="18" charset="0"/>
            </a:rPr>
            <a:t> manage this:</a:t>
          </a:r>
        </a:p>
      </dgm:t>
    </dgm:pt>
    <dgm:pt modelId="{40EA5B7E-6BA3-48A1-A3CA-D03A8FBE6084}" type="parTrans" cxnId="{313D8DAA-F9FB-4E13-8698-EF51D87490C6}">
      <dgm:prSet/>
      <dgm:spPr/>
      <dgm:t>
        <a:bodyPr/>
        <a:lstStyle/>
        <a:p>
          <a:endParaRPr lang="en-US"/>
        </a:p>
      </dgm:t>
    </dgm:pt>
    <dgm:pt modelId="{30C72C3F-6770-4C9D-B4BB-10ECCB6A2595}" type="sibTrans" cxnId="{313D8DAA-F9FB-4E13-8698-EF51D87490C6}">
      <dgm:prSet/>
      <dgm:spPr/>
      <dgm:t>
        <a:bodyPr/>
        <a:lstStyle/>
        <a:p>
          <a:endParaRPr lang="en-US"/>
        </a:p>
      </dgm:t>
    </dgm:pt>
    <dgm:pt modelId="{5749DDD4-05B0-482E-9017-07C3DE17C67E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Performance</a:t>
          </a:r>
          <a:r>
            <a:rPr lang="en-US">
              <a:latin typeface="Constantia" panose="02030602050306030303" pitchFamily="18" charset="0"/>
            </a:rPr>
            <a:t>: Runs the CPU at maximum speed.</a:t>
          </a:r>
        </a:p>
      </dgm:t>
    </dgm:pt>
    <dgm:pt modelId="{79D18B66-DC28-4ED4-8B85-13C7CDB8993E}" type="parTrans" cxnId="{8C68F226-33DD-4502-8241-E815E271C8CB}">
      <dgm:prSet/>
      <dgm:spPr/>
      <dgm:t>
        <a:bodyPr/>
        <a:lstStyle/>
        <a:p>
          <a:endParaRPr lang="en-US"/>
        </a:p>
      </dgm:t>
    </dgm:pt>
    <dgm:pt modelId="{A74731DE-5A3E-4171-AEE9-590BCCFD9DE1}" type="sibTrans" cxnId="{8C68F226-33DD-4502-8241-E815E271C8CB}">
      <dgm:prSet/>
      <dgm:spPr/>
      <dgm:t>
        <a:bodyPr/>
        <a:lstStyle/>
        <a:p>
          <a:endParaRPr lang="en-US"/>
        </a:p>
      </dgm:t>
    </dgm:pt>
    <dgm:pt modelId="{83802305-5927-474D-BF75-7BAAB97360DC}">
      <dgm:prSet/>
      <dgm:spPr/>
      <dgm:t>
        <a:bodyPr/>
        <a:lstStyle/>
        <a:p>
          <a:r>
            <a:rPr lang="en-US" b="1" dirty="0" err="1">
              <a:latin typeface="Constantia" panose="02030602050306030303" pitchFamily="18" charset="0"/>
            </a:rPr>
            <a:t>Powersave</a:t>
          </a:r>
          <a:r>
            <a:rPr lang="en-US" dirty="0">
              <a:latin typeface="Constantia" panose="02030602050306030303" pitchFamily="18" charset="0"/>
            </a:rPr>
            <a:t>: Reduces CPU frequency to conserve energy.</a:t>
          </a:r>
        </a:p>
      </dgm:t>
    </dgm:pt>
    <dgm:pt modelId="{84AA01D8-C348-4827-9517-3A44DED90B19}" type="parTrans" cxnId="{CDD1BB35-D158-4A76-A339-9EF6EF19356F}">
      <dgm:prSet/>
      <dgm:spPr/>
      <dgm:t>
        <a:bodyPr/>
        <a:lstStyle/>
        <a:p>
          <a:endParaRPr lang="en-US"/>
        </a:p>
      </dgm:t>
    </dgm:pt>
    <dgm:pt modelId="{390D7C75-D3D4-4695-B56B-4F810D92E37C}" type="sibTrans" cxnId="{CDD1BB35-D158-4A76-A339-9EF6EF19356F}">
      <dgm:prSet/>
      <dgm:spPr/>
      <dgm:t>
        <a:bodyPr/>
        <a:lstStyle/>
        <a:p>
          <a:endParaRPr lang="en-US"/>
        </a:p>
      </dgm:t>
    </dgm:pt>
    <dgm:pt modelId="{08C30088-83DF-43AD-841A-8E0E2BB04907}">
      <dgm:prSet/>
      <dgm:spPr/>
      <dgm:t>
        <a:bodyPr/>
        <a:lstStyle/>
        <a:p>
          <a:r>
            <a:rPr lang="en-US" b="1" err="1">
              <a:latin typeface="Constantia" panose="02030602050306030303" pitchFamily="18" charset="0"/>
            </a:rPr>
            <a:t>Ondemand</a:t>
          </a:r>
          <a:r>
            <a:rPr lang="en-US">
              <a:latin typeface="Constantia" panose="02030602050306030303" pitchFamily="18" charset="0"/>
            </a:rPr>
            <a:t>: Adjusts frequency based on the current load.</a:t>
          </a:r>
        </a:p>
      </dgm:t>
    </dgm:pt>
    <dgm:pt modelId="{AA74FA25-0141-4332-BAC6-8A735D3498F7}" type="parTrans" cxnId="{03B1F68F-B824-42E5-8C90-FF5B661AB248}">
      <dgm:prSet/>
      <dgm:spPr/>
      <dgm:t>
        <a:bodyPr/>
        <a:lstStyle/>
        <a:p>
          <a:endParaRPr lang="en-US"/>
        </a:p>
      </dgm:t>
    </dgm:pt>
    <dgm:pt modelId="{510F350F-BF34-4E40-B6CD-5DF265EAA3B9}" type="sibTrans" cxnId="{03B1F68F-B824-42E5-8C90-FF5B661AB248}">
      <dgm:prSet/>
      <dgm:spPr/>
      <dgm:t>
        <a:bodyPr/>
        <a:lstStyle/>
        <a:p>
          <a:endParaRPr lang="en-US"/>
        </a:p>
      </dgm:t>
    </dgm:pt>
    <dgm:pt modelId="{DC0815FA-17FE-483D-8486-3B6C4EDE68F3}">
      <dgm:prSet/>
      <dgm:spPr/>
      <dgm:t>
        <a:bodyPr/>
        <a:lstStyle/>
        <a:p>
          <a:r>
            <a:rPr lang="en-US" b="0" dirty="0">
              <a:latin typeface="Constantia" panose="02030602050306030303" pitchFamily="18" charset="0"/>
            </a:rPr>
            <a:t>Tuning with </a:t>
          </a:r>
          <a:r>
            <a:rPr lang="en-US" b="0" i="1" dirty="0">
              <a:latin typeface="Constantia" panose="02030602050306030303" pitchFamily="18" charset="0"/>
            </a:rPr>
            <a:t>cpupower</a:t>
          </a:r>
          <a:r>
            <a:rPr lang="en-US" dirty="0">
              <a:latin typeface="Constantia" panose="02030602050306030303" pitchFamily="18" charset="0"/>
            </a:rPr>
            <a:t>:</a:t>
          </a:r>
        </a:p>
      </dgm:t>
    </dgm:pt>
    <dgm:pt modelId="{D0860799-B2F8-4CC5-9DA4-410255A215B2}" type="parTrans" cxnId="{DD43558F-C95E-4DF9-8904-3B5F26B62C09}">
      <dgm:prSet/>
      <dgm:spPr/>
      <dgm:t>
        <a:bodyPr/>
        <a:lstStyle/>
        <a:p>
          <a:endParaRPr lang="en-US"/>
        </a:p>
      </dgm:t>
    </dgm:pt>
    <dgm:pt modelId="{8555FADF-FC5C-4084-A1F1-FCB8996F44BE}" type="sibTrans" cxnId="{DD43558F-C95E-4DF9-8904-3B5F26B62C09}">
      <dgm:prSet/>
      <dgm:spPr/>
      <dgm:t>
        <a:bodyPr/>
        <a:lstStyle/>
        <a:p>
          <a:endParaRPr lang="en-US"/>
        </a:p>
      </dgm:t>
    </dgm:pt>
    <dgm:pt modelId="{B5ECEABA-1026-4825-8893-9E01B3B2292D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cpupower allows you to monitor and change CPU frequencies and governors.</a:t>
          </a:r>
        </a:p>
      </dgm:t>
    </dgm:pt>
    <dgm:pt modelId="{DFFB6791-3CAF-440D-AFC0-93E84C573A81}" type="parTrans" cxnId="{6C65490D-AEBD-4B2E-98FE-C97B7BEEA33F}">
      <dgm:prSet/>
      <dgm:spPr/>
      <dgm:t>
        <a:bodyPr/>
        <a:lstStyle/>
        <a:p>
          <a:endParaRPr lang="en-US"/>
        </a:p>
      </dgm:t>
    </dgm:pt>
    <dgm:pt modelId="{604A331C-010C-404E-A6B1-05B02DCA7762}" type="sibTrans" cxnId="{6C65490D-AEBD-4B2E-98FE-C97B7BEEA33F}">
      <dgm:prSet/>
      <dgm:spPr/>
      <dgm:t>
        <a:bodyPr/>
        <a:lstStyle/>
        <a:p>
          <a:endParaRPr lang="en-US"/>
        </a:p>
      </dgm:t>
    </dgm:pt>
    <dgm:pt modelId="{272B82D3-94B7-41E0-B37B-D687EA297CB5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To install cpupower:</a:t>
          </a:r>
        </a:p>
      </dgm:t>
    </dgm:pt>
    <dgm:pt modelId="{D5A6CEFA-8706-48B1-AADE-1E17A8D52ED4}" type="parTrans" cxnId="{FFE0A8C8-3845-4F1E-9DCC-3FD494890FA0}">
      <dgm:prSet/>
      <dgm:spPr/>
      <dgm:t>
        <a:bodyPr/>
        <a:lstStyle/>
        <a:p>
          <a:endParaRPr lang="en-US"/>
        </a:p>
      </dgm:t>
    </dgm:pt>
    <dgm:pt modelId="{0D964557-1ACF-43E8-92AA-DBBB85511DF7}" type="sibTrans" cxnId="{FFE0A8C8-3845-4F1E-9DCC-3FD494890FA0}">
      <dgm:prSet/>
      <dgm:spPr/>
      <dgm:t>
        <a:bodyPr/>
        <a:lstStyle/>
        <a:p>
          <a:endParaRPr lang="en-US"/>
        </a:p>
      </dgm:t>
    </dgm:pt>
    <dgm:pt modelId="{06C93EB9-0545-4275-8049-09EC72DC40F2}">
      <dgm:prSet/>
      <dgm:spPr/>
      <dgm:t>
        <a:bodyPr/>
        <a:lstStyle/>
        <a:p>
          <a:pPr rtl="0"/>
          <a:r>
            <a:rPr lang="en-US" err="1">
              <a:latin typeface="Constantia" panose="02030602050306030303" pitchFamily="18" charset="0"/>
            </a:rPr>
            <a:t>sudo</a:t>
          </a:r>
          <a:r>
            <a:rPr lang="en-US">
              <a:latin typeface="Constantia" panose="02030602050306030303" pitchFamily="18" charset="0"/>
            </a:rPr>
            <a:t> apt install </a:t>
          </a:r>
          <a:r>
            <a:rPr lang="en-US" err="1">
              <a:latin typeface="Constantia" panose="02030602050306030303" pitchFamily="18" charset="0"/>
            </a:rPr>
            <a:t>linux</a:t>
          </a:r>
          <a:r>
            <a:rPr lang="en-US">
              <a:latin typeface="Constantia" panose="02030602050306030303" pitchFamily="18" charset="0"/>
            </a:rPr>
            <a:t>-tools-common </a:t>
          </a:r>
          <a:r>
            <a:rPr lang="en-US" err="1">
              <a:latin typeface="Constantia" panose="02030602050306030303" pitchFamily="18" charset="0"/>
            </a:rPr>
            <a:t>linux</a:t>
          </a:r>
          <a:r>
            <a:rPr lang="en-US">
              <a:latin typeface="Constantia" panose="02030602050306030303" pitchFamily="18" charset="0"/>
            </a:rPr>
            <a:t>-tools-$(</a:t>
          </a:r>
          <a:r>
            <a:rPr lang="en-US" err="1">
              <a:latin typeface="Constantia" panose="02030602050306030303" pitchFamily="18" charset="0"/>
            </a:rPr>
            <a:t>uname</a:t>
          </a:r>
          <a:r>
            <a:rPr lang="en-US">
              <a:latin typeface="Constantia" panose="02030602050306030303" pitchFamily="18" charset="0"/>
            </a:rPr>
            <a:t> -r) OR       sudo yum install kernel-tools </a:t>
          </a:r>
        </a:p>
      </dgm:t>
    </dgm:pt>
    <dgm:pt modelId="{6B1836F9-CBC6-4FCB-B1A2-FB8E95198E50}" type="parTrans" cxnId="{1D1CF1CF-CA27-419F-B6F0-82223EB97138}">
      <dgm:prSet/>
      <dgm:spPr/>
      <dgm:t>
        <a:bodyPr/>
        <a:lstStyle/>
        <a:p>
          <a:endParaRPr lang="en-US"/>
        </a:p>
      </dgm:t>
    </dgm:pt>
    <dgm:pt modelId="{23B7376A-D7ED-4CA5-9C4F-08D921782218}" type="sibTrans" cxnId="{1D1CF1CF-CA27-419F-B6F0-82223EB97138}">
      <dgm:prSet/>
      <dgm:spPr/>
      <dgm:t>
        <a:bodyPr/>
        <a:lstStyle/>
        <a:p>
          <a:endParaRPr lang="en-US"/>
        </a:p>
      </dgm:t>
    </dgm:pt>
    <dgm:pt modelId="{244BF8C9-C7D5-4237-B118-432B65501A1E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Example command to change to the </a:t>
          </a:r>
          <a:r>
            <a:rPr lang="en-US" b="1">
              <a:latin typeface="Constantia" panose="02030602050306030303" pitchFamily="18" charset="0"/>
            </a:rPr>
            <a:t>performance governor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2686D2FC-91E2-4BCD-A114-759B28D0131C}" type="parTrans" cxnId="{2A2A3F4A-D9E5-4FA5-96F3-95C9A68616C1}">
      <dgm:prSet/>
      <dgm:spPr/>
      <dgm:t>
        <a:bodyPr/>
        <a:lstStyle/>
        <a:p>
          <a:endParaRPr lang="en-US"/>
        </a:p>
      </dgm:t>
    </dgm:pt>
    <dgm:pt modelId="{B30E98D3-F4D4-4B66-B15C-95C35237D046}" type="sibTrans" cxnId="{2A2A3F4A-D9E5-4FA5-96F3-95C9A68616C1}">
      <dgm:prSet/>
      <dgm:spPr/>
      <dgm:t>
        <a:bodyPr/>
        <a:lstStyle/>
        <a:p>
          <a:endParaRPr lang="en-US"/>
        </a:p>
      </dgm:t>
    </dgm:pt>
    <dgm:pt modelId="{E40A41A3-AF40-4510-9D4B-E77B7F66C3B9}">
      <dgm:prSet/>
      <dgm:spPr/>
      <dgm:t>
        <a:bodyPr/>
        <a:lstStyle/>
        <a:p>
          <a:r>
            <a:rPr lang="en-US" dirty="0" err="1">
              <a:latin typeface="Constantia" panose="02030602050306030303" pitchFamily="18" charset="0"/>
            </a:rPr>
            <a:t>sudo</a:t>
          </a:r>
          <a:r>
            <a:rPr lang="en-US" dirty="0">
              <a:latin typeface="Constantia" panose="02030602050306030303" pitchFamily="18" charset="0"/>
            </a:rPr>
            <a:t> cpupower frequency-set -g performance </a:t>
          </a:r>
        </a:p>
      </dgm:t>
    </dgm:pt>
    <dgm:pt modelId="{CCE6B6EC-F785-43E0-91F9-BDB723F2A52C}" type="parTrans" cxnId="{FBFFFE6A-A595-4B6B-92D9-66C0200BDBEF}">
      <dgm:prSet/>
      <dgm:spPr/>
      <dgm:t>
        <a:bodyPr/>
        <a:lstStyle/>
        <a:p>
          <a:endParaRPr lang="en-US"/>
        </a:p>
      </dgm:t>
    </dgm:pt>
    <dgm:pt modelId="{DD569EC3-37BA-4B9E-A7EB-BF0F496B1877}" type="sibTrans" cxnId="{FBFFFE6A-A595-4B6B-92D9-66C0200BDBEF}">
      <dgm:prSet/>
      <dgm:spPr/>
      <dgm:t>
        <a:bodyPr/>
        <a:lstStyle/>
        <a:p>
          <a:endParaRPr lang="en-US"/>
        </a:p>
      </dgm:t>
    </dgm:pt>
    <dgm:pt modelId="{3FC3DC9D-2381-4A13-B5A6-5399F0A8FA0C}">
      <dgm:prSet/>
      <dgm:spPr/>
      <dgm:t>
        <a:bodyPr/>
        <a:lstStyle/>
        <a:p>
          <a:r>
            <a:rPr lang="en-US" b="0">
              <a:latin typeface="Constantia" panose="02030602050306030303" pitchFamily="18" charset="0"/>
            </a:rPr>
            <a:t>Checking CPU Frequency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D829503D-C711-45A0-A7B6-A19C9E4D8385}" type="parTrans" cxnId="{F18F62B6-AD28-404B-A744-62AEE637D60B}">
      <dgm:prSet/>
      <dgm:spPr/>
      <dgm:t>
        <a:bodyPr/>
        <a:lstStyle/>
        <a:p>
          <a:endParaRPr lang="en-US"/>
        </a:p>
      </dgm:t>
    </dgm:pt>
    <dgm:pt modelId="{A4F2409D-FEDE-46C4-914D-CF06E5A7786F}" type="sibTrans" cxnId="{F18F62B6-AD28-404B-A744-62AEE637D60B}">
      <dgm:prSet/>
      <dgm:spPr/>
      <dgm:t>
        <a:bodyPr/>
        <a:lstStyle/>
        <a:p>
          <a:endParaRPr lang="en-US"/>
        </a:p>
      </dgm:t>
    </dgm:pt>
    <dgm:pt modelId="{443A1FAF-EB4A-4CFF-AA2E-5333C9B25A0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Check the current frequency :</a:t>
          </a:r>
        </a:p>
      </dgm:t>
    </dgm:pt>
    <dgm:pt modelId="{9EF9707A-8095-429B-8B0D-B2FA4A98A4BB}" type="parTrans" cxnId="{8AAB06E5-A704-4722-A7F6-4576DF70D70E}">
      <dgm:prSet/>
      <dgm:spPr/>
      <dgm:t>
        <a:bodyPr/>
        <a:lstStyle/>
        <a:p>
          <a:endParaRPr lang="en-US"/>
        </a:p>
      </dgm:t>
    </dgm:pt>
    <dgm:pt modelId="{261BC622-8DA0-4C1A-8CB0-6C78A7EDB725}" type="sibTrans" cxnId="{8AAB06E5-A704-4722-A7F6-4576DF70D70E}">
      <dgm:prSet/>
      <dgm:spPr/>
      <dgm:t>
        <a:bodyPr/>
        <a:lstStyle/>
        <a:p>
          <a:endParaRPr lang="en-US"/>
        </a:p>
      </dgm:t>
    </dgm:pt>
    <dgm:pt modelId="{49485CA5-CC8A-4FB6-963A-F54FD78601AA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cpupower frequency-info</a:t>
          </a:r>
        </a:p>
      </dgm:t>
    </dgm:pt>
    <dgm:pt modelId="{7C583614-22EC-450C-8E79-D17179024642}" type="parTrans" cxnId="{4467B9ED-E607-4CE6-875E-096B7F359432}">
      <dgm:prSet/>
      <dgm:spPr/>
      <dgm:t>
        <a:bodyPr/>
        <a:lstStyle/>
        <a:p>
          <a:endParaRPr lang="en-US"/>
        </a:p>
      </dgm:t>
    </dgm:pt>
    <dgm:pt modelId="{00D0AF25-7C4A-467D-A4D9-3CB339F84568}" type="sibTrans" cxnId="{4467B9ED-E607-4CE6-875E-096B7F359432}">
      <dgm:prSet/>
      <dgm:spPr/>
      <dgm:t>
        <a:bodyPr/>
        <a:lstStyle/>
        <a:p>
          <a:endParaRPr lang="en-US"/>
        </a:p>
      </dgm:t>
    </dgm:pt>
    <dgm:pt modelId="{87041E7D-6E44-4BDB-88A9-977D3529BC89}">
      <dgm:prSet phldr="0"/>
      <dgm:spPr/>
      <dgm:t>
        <a:bodyPr/>
        <a:lstStyle/>
        <a:p>
          <a:pPr algn="l" rtl="0"/>
          <a:r>
            <a:rPr lang="en-US" b="0">
              <a:solidFill>
                <a:schemeClr val="bg1"/>
              </a:solidFill>
              <a:latin typeface="Constantia" panose="02030602050306030303" pitchFamily="18" charset="0"/>
            </a:rPr>
            <a:t>CPU Frequency Scaling: </a:t>
          </a:r>
        </a:p>
      </dgm:t>
    </dgm:pt>
    <dgm:pt modelId="{21A6402D-F8A9-4037-AAEC-5FC740EAF8DB}" type="parTrans" cxnId="{421C72A1-E3E7-49A5-B3AA-1B5DDC9966CD}">
      <dgm:prSet/>
      <dgm:spPr/>
      <dgm:t>
        <a:bodyPr/>
        <a:lstStyle/>
        <a:p>
          <a:endParaRPr lang="en-IN"/>
        </a:p>
      </dgm:t>
    </dgm:pt>
    <dgm:pt modelId="{BCCC383B-EEF8-4C2C-80F1-030C01A2AEE5}" type="sibTrans" cxnId="{421C72A1-E3E7-49A5-B3AA-1B5DDC9966CD}">
      <dgm:prSet/>
      <dgm:spPr/>
      <dgm:t>
        <a:bodyPr/>
        <a:lstStyle/>
        <a:p>
          <a:endParaRPr lang="en-IN"/>
        </a:p>
      </dgm:t>
    </dgm:pt>
    <dgm:pt modelId="{3A02958D-9A47-4EE9-A042-F38E23BD2016}">
      <dgm:prSet phldr="0"/>
      <dgm:spPr/>
      <dgm:t>
        <a:bodyPr/>
        <a:lstStyle/>
        <a:p>
          <a:pPr algn="l"/>
          <a:r>
            <a:rPr lang="en-US" b="0">
              <a:solidFill>
                <a:srgbClr val="000000"/>
              </a:solidFill>
              <a:latin typeface="Constantia" panose="02030602050306030303" pitchFamily="18" charset="0"/>
            </a:rPr>
            <a:t>Modern CPUs can dynamically adjust their frequency based on the system load to save power or boost performance. </a:t>
          </a:r>
        </a:p>
      </dgm:t>
    </dgm:pt>
    <dgm:pt modelId="{22D8BF7B-C3F6-4F60-8270-1AADD4A8C609}" type="parTrans" cxnId="{983159CC-9298-49B2-87DC-5A827AC0F061}">
      <dgm:prSet/>
      <dgm:spPr/>
      <dgm:t>
        <a:bodyPr/>
        <a:lstStyle/>
        <a:p>
          <a:endParaRPr lang="en-IN"/>
        </a:p>
      </dgm:t>
    </dgm:pt>
    <dgm:pt modelId="{2CC8F496-2F96-4931-BE5C-C360CC9EB28C}" type="sibTrans" cxnId="{983159CC-9298-49B2-87DC-5A827AC0F061}">
      <dgm:prSet/>
      <dgm:spPr/>
      <dgm:t>
        <a:bodyPr/>
        <a:lstStyle/>
        <a:p>
          <a:endParaRPr lang="en-IN"/>
        </a:p>
      </dgm:t>
    </dgm:pt>
    <dgm:pt modelId="{80A08835-A7B7-455F-89D8-1CF82DBB6215}" type="pres">
      <dgm:prSet presAssocID="{968C898C-BF43-42B7-BD83-D2A2DD9B1416}" presName="linear" presStyleCnt="0">
        <dgm:presLayoutVars>
          <dgm:animLvl val="lvl"/>
          <dgm:resizeHandles val="exact"/>
        </dgm:presLayoutVars>
      </dgm:prSet>
      <dgm:spPr/>
    </dgm:pt>
    <dgm:pt modelId="{AA46D7F2-7356-4F12-AC59-C5AB29B04898}" type="pres">
      <dgm:prSet presAssocID="{87041E7D-6E44-4BDB-88A9-977D3529BC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FF2EFE-3D3D-4430-9A14-9FA6B2BEF56E}" type="pres">
      <dgm:prSet presAssocID="{87041E7D-6E44-4BDB-88A9-977D3529BC89}" presName="childText" presStyleLbl="revTx" presStyleIdx="0" presStyleCnt="4">
        <dgm:presLayoutVars>
          <dgm:bulletEnabled val="1"/>
        </dgm:presLayoutVars>
      </dgm:prSet>
      <dgm:spPr/>
    </dgm:pt>
    <dgm:pt modelId="{A2CCD960-0366-4434-905F-0F24DC29BCA8}" type="pres">
      <dgm:prSet presAssocID="{23CCBE64-874E-4959-9551-C220F1D1B5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1C54934-59E3-4F35-9E03-CB34841D6C52}" type="pres">
      <dgm:prSet presAssocID="{23CCBE64-874E-4959-9551-C220F1D1B537}" presName="childText" presStyleLbl="revTx" presStyleIdx="1" presStyleCnt="4">
        <dgm:presLayoutVars>
          <dgm:bulletEnabled val="1"/>
        </dgm:presLayoutVars>
      </dgm:prSet>
      <dgm:spPr/>
    </dgm:pt>
    <dgm:pt modelId="{F2AFBF76-CD1E-48A7-8A43-198BCC39EDCB}" type="pres">
      <dgm:prSet presAssocID="{DC0815FA-17FE-483D-8486-3B6C4EDE68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AB6629-17C8-42FA-A42C-4EB3C3923FC2}" type="pres">
      <dgm:prSet presAssocID="{DC0815FA-17FE-483D-8486-3B6C4EDE68F3}" presName="childText" presStyleLbl="revTx" presStyleIdx="2" presStyleCnt="4">
        <dgm:presLayoutVars>
          <dgm:bulletEnabled val="1"/>
        </dgm:presLayoutVars>
      </dgm:prSet>
      <dgm:spPr/>
    </dgm:pt>
    <dgm:pt modelId="{5B205B05-0B22-4B0A-A382-B118D69813A2}" type="pres">
      <dgm:prSet presAssocID="{3FC3DC9D-2381-4A13-B5A6-5399F0A8FA0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1DBA289-31C0-4499-88E8-F68DFBBD3348}" type="pres">
      <dgm:prSet presAssocID="{3FC3DC9D-2381-4A13-B5A6-5399F0A8FA0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C65490D-AEBD-4B2E-98FE-C97B7BEEA33F}" srcId="{DC0815FA-17FE-483D-8486-3B6C4EDE68F3}" destId="{B5ECEABA-1026-4825-8893-9E01B3B2292D}" srcOrd="0" destOrd="0" parTransId="{DFFB6791-3CAF-440D-AFC0-93E84C573A81}" sibTransId="{604A331C-010C-404E-A6B1-05B02DCA7762}"/>
    <dgm:cxn modelId="{9AFC7910-9ABE-42C6-9CA1-2790BC44D8F9}" type="presOf" srcId="{5749DDD4-05B0-482E-9017-07C3DE17C67E}" destId="{91C54934-59E3-4F35-9E03-CB34841D6C52}" srcOrd="0" destOrd="0" presId="urn:microsoft.com/office/officeart/2005/8/layout/vList2"/>
    <dgm:cxn modelId="{FC2CE416-C887-4481-BAFB-C60D3804AC08}" type="presOf" srcId="{3A02958D-9A47-4EE9-A042-F38E23BD2016}" destId="{45FF2EFE-3D3D-4430-9A14-9FA6B2BEF56E}" srcOrd="0" destOrd="0" presId="urn:microsoft.com/office/officeart/2005/8/layout/vList2"/>
    <dgm:cxn modelId="{FDA10A1E-632E-457E-94A1-591C6E72849A}" type="presOf" srcId="{06C93EB9-0545-4275-8049-09EC72DC40F2}" destId="{D6AB6629-17C8-42FA-A42C-4EB3C3923FC2}" srcOrd="0" destOrd="2" presId="urn:microsoft.com/office/officeart/2005/8/layout/vList2"/>
    <dgm:cxn modelId="{C5439F23-1E76-4F75-99E8-B17827976465}" type="presOf" srcId="{244BF8C9-C7D5-4237-B118-432B65501A1E}" destId="{D6AB6629-17C8-42FA-A42C-4EB3C3923FC2}" srcOrd="0" destOrd="3" presId="urn:microsoft.com/office/officeart/2005/8/layout/vList2"/>
    <dgm:cxn modelId="{19E1F123-14FA-4492-A452-DECEB2E2D8B6}" type="presOf" srcId="{49485CA5-CC8A-4FB6-963A-F54FD78601AA}" destId="{11DBA289-31C0-4499-88E8-F68DFBBD3348}" srcOrd="0" destOrd="1" presId="urn:microsoft.com/office/officeart/2005/8/layout/vList2"/>
    <dgm:cxn modelId="{8C68F226-33DD-4502-8241-E815E271C8CB}" srcId="{23CCBE64-874E-4959-9551-C220F1D1B537}" destId="{5749DDD4-05B0-482E-9017-07C3DE17C67E}" srcOrd="0" destOrd="0" parTransId="{79D18B66-DC28-4ED4-8B85-13C7CDB8993E}" sibTransId="{A74731DE-5A3E-4171-AEE9-590BCCFD9DE1}"/>
    <dgm:cxn modelId="{BDB80D28-1D3C-48D4-BAC2-DACCA61301B1}" type="presOf" srcId="{272B82D3-94B7-41E0-B37B-D687EA297CB5}" destId="{D6AB6629-17C8-42FA-A42C-4EB3C3923FC2}" srcOrd="0" destOrd="1" presId="urn:microsoft.com/office/officeart/2005/8/layout/vList2"/>
    <dgm:cxn modelId="{9AE8052A-E652-43A4-AAD7-6BE46080652E}" type="presOf" srcId="{23CCBE64-874E-4959-9551-C220F1D1B537}" destId="{A2CCD960-0366-4434-905F-0F24DC29BCA8}" srcOrd="0" destOrd="0" presId="urn:microsoft.com/office/officeart/2005/8/layout/vList2"/>
    <dgm:cxn modelId="{5C293A2A-BE78-44D6-B160-CDF45B106A91}" type="presOf" srcId="{3FC3DC9D-2381-4A13-B5A6-5399F0A8FA0C}" destId="{5B205B05-0B22-4B0A-A382-B118D69813A2}" srcOrd="0" destOrd="0" presId="urn:microsoft.com/office/officeart/2005/8/layout/vList2"/>
    <dgm:cxn modelId="{CDD1BB35-D158-4A76-A339-9EF6EF19356F}" srcId="{23CCBE64-874E-4959-9551-C220F1D1B537}" destId="{83802305-5927-474D-BF75-7BAAB97360DC}" srcOrd="1" destOrd="0" parTransId="{84AA01D8-C348-4827-9517-3A44DED90B19}" sibTransId="{390D7C75-D3D4-4695-B56B-4F810D92E37C}"/>
    <dgm:cxn modelId="{2A2A3F4A-D9E5-4FA5-96F3-95C9A68616C1}" srcId="{DC0815FA-17FE-483D-8486-3B6C4EDE68F3}" destId="{244BF8C9-C7D5-4237-B118-432B65501A1E}" srcOrd="3" destOrd="0" parTransId="{2686D2FC-91E2-4BCD-A114-759B28D0131C}" sibTransId="{B30E98D3-F4D4-4B66-B15C-95C35237D046}"/>
    <dgm:cxn modelId="{FBFFFE6A-A595-4B6B-92D9-66C0200BDBEF}" srcId="{244BF8C9-C7D5-4237-B118-432B65501A1E}" destId="{E40A41A3-AF40-4510-9D4B-E77B7F66C3B9}" srcOrd="0" destOrd="0" parTransId="{CCE6B6EC-F785-43E0-91F9-BDB723F2A52C}" sibTransId="{DD569EC3-37BA-4B9E-A7EB-BF0F496B1877}"/>
    <dgm:cxn modelId="{54AA8C8E-5A5D-41CC-9C75-27F97C69FCA7}" type="presOf" srcId="{443A1FAF-EB4A-4CFF-AA2E-5333C9B25A07}" destId="{11DBA289-31C0-4499-88E8-F68DFBBD3348}" srcOrd="0" destOrd="0" presId="urn:microsoft.com/office/officeart/2005/8/layout/vList2"/>
    <dgm:cxn modelId="{DD43558F-C95E-4DF9-8904-3B5F26B62C09}" srcId="{968C898C-BF43-42B7-BD83-D2A2DD9B1416}" destId="{DC0815FA-17FE-483D-8486-3B6C4EDE68F3}" srcOrd="2" destOrd="0" parTransId="{D0860799-B2F8-4CC5-9DA4-410255A215B2}" sibTransId="{8555FADF-FC5C-4084-A1F1-FCB8996F44BE}"/>
    <dgm:cxn modelId="{03B1F68F-B824-42E5-8C90-FF5B661AB248}" srcId="{23CCBE64-874E-4959-9551-C220F1D1B537}" destId="{08C30088-83DF-43AD-841A-8E0E2BB04907}" srcOrd="2" destOrd="0" parTransId="{AA74FA25-0141-4332-BAC6-8A735D3498F7}" sibTransId="{510F350F-BF34-4E40-B6CD-5DF265EAA3B9}"/>
    <dgm:cxn modelId="{421C72A1-E3E7-49A5-B3AA-1B5DDC9966CD}" srcId="{968C898C-BF43-42B7-BD83-D2A2DD9B1416}" destId="{87041E7D-6E44-4BDB-88A9-977D3529BC89}" srcOrd="0" destOrd="0" parTransId="{21A6402D-F8A9-4037-AAEC-5FC740EAF8DB}" sibTransId="{BCCC383B-EEF8-4C2C-80F1-030C01A2AEE5}"/>
    <dgm:cxn modelId="{313D8DAA-F9FB-4E13-8698-EF51D87490C6}" srcId="{968C898C-BF43-42B7-BD83-D2A2DD9B1416}" destId="{23CCBE64-874E-4959-9551-C220F1D1B537}" srcOrd="1" destOrd="0" parTransId="{40EA5B7E-6BA3-48A1-A3CA-D03A8FBE6084}" sibTransId="{30C72C3F-6770-4C9D-B4BB-10ECCB6A2595}"/>
    <dgm:cxn modelId="{D7D648AC-1959-4290-A895-667C85DA7721}" type="presOf" srcId="{83802305-5927-474D-BF75-7BAAB97360DC}" destId="{91C54934-59E3-4F35-9E03-CB34841D6C52}" srcOrd="0" destOrd="1" presId="urn:microsoft.com/office/officeart/2005/8/layout/vList2"/>
    <dgm:cxn modelId="{F18F62B6-AD28-404B-A744-62AEE637D60B}" srcId="{968C898C-BF43-42B7-BD83-D2A2DD9B1416}" destId="{3FC3DC9D-2381-4A13-B5A6-5399F0A8FA0C}" srcOrd="3" destOrd="0" parTransId="{D829503D-C711-45A0-A7B6-A19C9E4D8385}" sibTransId="{A4F2409D-FEDE-46C4-914D-CF06E5A7786F}"/>
    <dgm:cxn modelId="{FFE0A8C8-3845-4F1E-9DCC-3FD494890FA0}" srcId="{DC0815FA-17FE-483D-8486-3B6C4EDE68F3}" destId="{272B82D3-94B7-41E0-B37B-D687EA297CB5}" srcOrd="1" destOrd="0" parTransId="{D5A6CEFA-8706-48B1-AADE-1E17A8D52ED4}" sibTransId="{0D964557-1ACF-43E8-92AA-DBBB85511DF7}"/>
    <dgm:cxn modelId="{983159CC-9298-49B2-87DC-5A827AC0F061}" srcId="{87041E7D-6E44-4BDB-88A9-977D3529BC89}" destId="{3A02958D-9A47-4EE9-A042-F38E23BD2016}" srcOrd="0" destOrd="0" parTransId="{22D8BF7B-C3F6-4F60-8270-1AADD4A8C609}" sibTransId="{2CC8F496-2F96-4931-BE5C-C360CC9EB28C}"/>
    <dgm:cxn modelId="{8FADCBCC-6E2C-4C7C-B36C-2297C4408D3F}" type="presOf" srcId="{DC0815FA-17FE-483D-8486-3B6C4EDE68F3}" destId="{F2AFBF76-CD1E-48A7-8A43-198BCC39EDCB}" srcOrd="0" destOrd="0" presId="urn:microsoft.com/office/officeart/2005/8/layout/vList2"/>
    <dgm:cxn modelId="{1D1CF1CF-CA27-419F-B6F0-82223EB97138}" srcId="{DC0815FA-17FE-483D-8486-3B6C4EDE68F3}" destId="{06C93EB9-0545-4275-8049-09EC72DC40F2}" srcOrd="2" destOrd="0" parTransId="{6B1836F9-CBC6-4FCB-B1A2-FB8E95198E50}" sibTransId="{23B7376A-D7ED-4CA5-9C4F-08D921782218}"/>
    <dgm:cxn modelId="{3B61FAD2-76C9-48F3-BE1E-F9F8C1B77E99}" type="presOf" srcId="{08C30088-83DF-43AD-841A-8E0E2BB04907}" destId="{91C54934-59E3-4F35-9E03-CB34841D6C52}" srcOrd="0" destOrd="2" presId="urn:microsoft.com/office/officeart/2005/8/layout/vList2"/>
    <dgm:cxn modelId="{012028D7-556B-47B9-A15E-758D71ACC53D}" type="presOf" srcId="{E40A41A3-AF40-4510-9D4B-E77B7F66C3B9}" destId="{D6AB6629-17C8-42FA-A42C-4EB3C3923FC2}" srcOrd="0" destOrd="4" presId="urn:microsoft.com/office/officeart/2005/8/layout/vList2"/>
    <dgm:cxn modelId="{8AAB06E5-A704-4722-A7F6-4576DF70D70E}" srcId="{3FC3DC9D-2381-4A13-B5A6-5399F0A8FA0C}" destId="{443A1FAF-EB4A-4CFF-AA2E-5333C9B25A07}" srcOrd="0" destOrd="0" parTransId="{9EF9707A-8095-429B-8B0D-B2FA4A98A4BB}" sibTransId="{261BC622-8DA0-4C1A-8CB0-6C78A7EDB725}"/>
    <dgm:cxn modelId="{6AAD56EB-1E16-43F6-B0C5-B53AD7C517AB}" type="presOf" srcId="{968C898C-BF43-42B7-BD83-D2A2DD9B1416}" destId="{80A08835-A7B7-455F-89D8-1CF82DBB6215}" srcOrd="0" destOrd="0" presId="urn:microsoft.com/office/officeart/2005/8/layout/vList2"/>
    <dgm:cxn modelId="{4467B9ED-E607-4CE6-875E-096B7F359432}" srcId="{443A1FAF-EB4A-4CFF-AA2E-5333C9B25A07}" destId="{49485CA5-CC8A-4FB6-963A-F54FD78601AA}" srcOrd="0" destOrd="0" parTransId="{7C583614-22EC-450C-8E79-D17179024642}" sibTransId="{00D0AF25-7C4A-467D-A4D9-3CB339F84568}"/>
    <dgm:cxn modelId="{B44E2CF5-62F6-48A4-9711-D23EBA1A6B0A}" type="presOf" srcId="{B5ECEABA-1026-4825-8893-9E01B3B2292D}" destId="{D6AB6629-17C8-42FA-A42C-4EB3C3923FC2}" srcOrd="0" destOrd="0" presId="urn:microsoft.com/office/officeart/2005/8/layout/vList2"/>
    <dgm:cxn modelId="{47AE02F9-33F8-4051-BC86-2CE2FA37BDEF}" type="presOf" srcId="{87041E7D-6E44-4BDB-88A9-977D3529BC89}" destId="{AA46D7F2-7356-4F12-AC59-C5AB29B04898}" srcOrd="0" destOrd="0" presId="urn:microsoft.com/office/officeart/2005/8/layout/vList2"/>
    <dgm:cxn modelId="{0504F40F-9228-467E-9A8F-8EBB778CAC28}" type="presParOf" srcId="{80A08835-A7B7-455F-89D8-1CF82DBB6215}" destId="{AA46D7F2-7356-4F12-AC59-C5AB29B04898}" srcOrd="0" destOrd="0" presId="urn:microsoft.com/office/officeart/2005/8/layout/vList2"/>
    <dgm:cxn modelId="{0153BF3A-233E-4010-B995-3E6B981369BB}" type="presParOf" srcId="{80A08835-A7B7-455F-89D8-1CF82DBB6215}" destId="{45FF2EFE-3D3D-4430-9A14-9FA6B2BEF56E}" srcOrd="1" destOrd="0" presId="urn:microsoft.com/office/officeart/2005/8/layout/vList2"/>
    <dgm:cxn modelId="{E231A527-1218-426E-BC91-5F7DE54EA76A}" type="presParOf" srcId="{80A08835-A7B7-455F-89D8-1CF82DBB6215}" destId="{A2CCD960-0366-4434-905F-0F24DC29BCA8}" srcOrd="2" destOrd="0" presId="urn:microsoft.com/office/officeart/2005/8/layout/vList2"/>
    <dgm:cxn modelId="{3CA33C76-A61C-4D17-9149-D52E9C63413F}" type="presParOf" srcId="{80A08835-A7B7-455F-89D8-1CF82DBB6215}" destId="{91C54934-59E3-4F35-9E03-CB34841D6C52}" srcOrd="3" destOrd="0" presId="urn:microsoft.com/office/officeart/2005/8/layout/vList2"/>
    <dgm:cxn modelId="{6360A61C-F72C-4212-8C12-D35D64D27B46}" type="presParOf" srcId="{80A08835-A7B7-455F-89D8-1CF82DBB6215}" destId="{F2AFBF76-CD1E-48A7-8A43-198BCC39EDCB}" srcOrd="4" destOrd="0" presId="urn:microsoft.com/office/officeart/2005/8/layout/vList2"/>
    <dgm:cxn modelId="{D6B161B0-ABAC-42BC-813B-6D320149FB2A}" type="presParOf" srcId="{80A08835-A7B7-455F-89D8-1CF82DBB6215}" destId="{D6AB6629-17C8-42FA-A42C-4EB3C3923FC2}" srcOrd="5" destOrd="0" presId="urn:microsoft.com/office/officeart/2005/8/layout/vList2"/>
    <dgm:cxn modelId="{57C3F325-2835-4577-8CF4-99ADAFD45B76}" type="presParOf" srcId="{80A08835-A7B7-455F-89D8-1CF82DBB6215}" destId="{5B205B05-0B22-4B0A-A382-B118D69813A2}" srcOrd="6" destOrd="0" presId="urn:microsoft.com/office/officeart/2005/8/layout/vList2"/>
    <dgm:cxn modelId="{1147A328-12DD-4CF4-BE48-FD3D686B65F0}" type="presParOf" srcId="{80A08835-A7B7-455F-89D8-1CF82DBB6215}" destId="{11DBA289-31C0-4499-88E8-F68DFBBD334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D46A5A-3FC0-473D-B92A-8FBE8C42127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A18B56-E6D2-4A71-B28C-DF274DA58154}">
      <dgm:prSet/>
      <dgm:spPr/>
      <dgm:t>
        <a:bodyPr/>
        <a:lstStyle/>
        <a:p>
          <a:pPr rtl="0"/>
          <a:r>
            <a:rPr lang="en-US" b="1" dirty="0" err="1">
              <a:latin typeface="Constantia" panose="02030602050306030303" pitchFamily="18" charset="0"/>
            </a:rPr>
            <a:t>iftop</a:t>
          </a:r>
          <a:r>
            <a:rPr lang="en-US" dirty="0">
              <a:latin typeface="Constantia" panose="02030602050306030303" pitchFamily="18" charset="0"/>
            </a:rPr>
            <a:t>:</a:t>
          </a:r>
        </a:p>
      </dgm:t>
    </dgm:pt>
    <dgm:pt modelId="{7B499E4A-19D7-4FA7-9679-8ED6497EE7D8}" type="parTrans" cxnId="{2F675EE0-A45B-477C-819F-68EA94CA041C}">
      <dgm:prSet/>
      <dgm:spPr/>
      <dgm:t>
        <a:bodyPr/>
        <a:lstStyle/>
        <a:p>
          <a:endParaRPr lang="en-US"/>
        </a:p>
      </dgm:t>
    </dgm:pt>
    <dgm:pt modelId="{FCB3EB49-D8AE-4DB8-90B4-7C180DFC9280}" type="sibTrans" cxnId="{2F675EE0-A45B-477C-819F-68EA94CA041C}">
      <dgm:prSet/>
      <dgm:spPr/>
      <dgm:t>
        <a:bodyPr/>
        <a:lstStyle/>
        <a:p>
          <a:endParaRPr lang="en-US"/>
        </a:p>
      </dgm:t>
    </dgm:pt>
    <dgm:pt modelId="{CD5EAE53-1967-4FC3-A299-D89AD7085A3F}">
      <dgm:prSet/>
      <dgm:spPr/>
      <dgm:t>
        <a:bodyPr/>
        <a:lstStyle/>
        <a:p>
          <a:r>
            <a:rPr lang="en-US" dirty="0" err="1">
              <a:latin typeface="Constantia" panose="02030602050306030303" pitchFamily="18" charset="0"/>
            </a:rPr>
            <a:t>sudo</a:t>
          </a:r>
          <a:r>
            <a:rPr lang="en-US" dirty="0">
              <a:latin typeface="Constantia" panose="02030602050306030303" pitchFamily="18" charset="0"/>
            </a:rPr>
            <a:t> </a:t>
          </a:r>
          <a:r>
            <a:rPr lang="en-US" dirty="0" err="1">
              <a:latin typeface="Constantia" panose="02030602050306030303" pitchFamily="18" charset="0"/>
            </a:rPr>
            <a:t>iftop</a:t>
          </a:r>
          <a:r>
            <a:rPr lang="en-US" dirty="0">
              <a:latin typeface="Constantia" panose="02030602050306030303" pitchFamily="18" charset="0"/>
            </a:rPr>
            <a:t> </a:t>
          </a:r>
        </a:p>
      </dgm:t>
    </dgm:pt>
    <dgm:pt modelId="{228CE7EC-AB53-4485-B6BF-31DFDF8802E2}" type="parTrans" cxnId="{FAC6B6FE-7FCA-4BDB-B26C-EF2B0A23A5A2}">
      <dgm:prSet/>
      <dgm:spPr/>
      <dgm:t>
        <a:bodyPr/>
        <a:lstStyle/>
        <a:p>
          <a:endParaRPr lang="en-US"/>
        </a:p>
      </dgm:t>
    </dgm:pt>
    <dgm:pt modelId="{0A5A31B2-237D-4B5F-BDF3-39BA995B034A}" type="sibTrans" cxnId="{FAC6B6FE-7FCA-4BDB-B26C-EF2B0A23A5A2}">
      <dgm:prSet/>
      <dgm:spPr/>
      <dgm:t>
        <a:bodyPr/>
        <a:lstStyle/>
        <a:p>
          <a:endParaRPr lang="en-US"/>
        </a:p>
      </dgm:t>
    </dgm:pt>
    <dgm:pt modelId="{86EE5908-0EAA-457E-8F7E-9A37E147E0DE}">
      <dgm:prSet/>
      <dgm:spPr/>
      <dgm:t>
        <a:bodyPr/>
        <a:lstStyle/>
        <a:p>
          <a:pPr rtl="0"/>
          <a:r>
            <a:rPr lang="en-US" b="1" dirty="0">
              <a:latin typeface="Constantia" panose="02030602050306030303" pitchFamily="18" charset="0"/>
            </a:rPr>
            <a:t>netstat</a:t>
          </a:r>
          <a:r>
            <a:rPr lang="en-US" dirty="0">
              <a:latin typeface="Constantia" panose="02030602050306030303" pitchFamily="18" charset="0"/>
            </a:rPr>
            <a:t>: </a:t>
          </a:r>
        </a:p>
      </dgm:t>
    </dgm:pt>
    <dgm:pt modelId="{5ED29366-6F6A-462B-ADE8-80F521F0E2F1}" type="parTrans" cxnId="{81B0DD52-9922-49AD-B61B-577730E9A8A8}">
      <dgm:prSet/>
      <dgm:spPr/>
      <dgm:t>
        <a:bodyPr/>
        <a:lstStyle/>
        <a:p>
          <a:endParaRPr lang="en-US"/>
        </a:p>
      </dgm:t>
    </dgm:pt>
    <dgm:pt modelId="{57C28440-320E-4D17-BA33-519B950B63B1}" type="sibTrans" cxnId="{81B0DD52-9922-49AD-B61B-577730E9A8A8}">
      <dgm:prSet/>
      <dgm:spPr/>
      <dgm:t>
        <a:bodyPr/>
        <a:lstStyle/>
        <a:p>
          <a:endParaRPr lang="en-US"/>
        </a:p>
      </dgm:t>
    </dgm:pt>
    <dgm:pt modelId="{3F97E852-3B21-46BA-ACD1-9A170AF3178E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netstat -an </a:t>
          </a:r>
          <a:endParaRPr lang="en-US" b="0" dirty="0">
            <a:latin typeface="Constantia" panose="02030602050306030303" pitchFamily="18" charset="0"/>
          </a:endParaRPr>
        </a:p>
      </dgm:t>
    </dgm:pt>
    <dgm:pt modelId="{919D8BF4-0059-42FB-A380-A6151EBB7FE0}" type="parTrans" cxnId="{CC5FFA95-14D7-4030-90FE-16BE359835BF}">
      <dgm:prSet/>
      <dgm:spPr/>
      <dgm:t>
        <a:bodyPr/>
        <a:lstStyle/>
        <a:p>
          <a:endParaRPr lang="en-US"/>
        </a:p>
      </dgm:t>
    </dgm:pt>
    <dgm:pt modelId="{0BC52E15-7615-42CD-B72C-01EF0AA60200}" type="sibTrans" cxnId="{CC5FFA95-14D7-4030-90FE-16BE359835BF}">
      <dgm:prSet/>
      <dgm:spPr/>
      <dgm:t>
        <a:bodyPr/>
        <a:lstStyle/>
        <a:p>
          <a:endParaRPr lang="en-US"/>
        </a:p>
      </dgm:t>
    </dgm:pt>
    <dgm:pt modelId="{205CD162-60B2-44A9-B7E3-FDAF18D6CBF3}">
      <dgm:prSet phldr="0"/>
      <dgm:spPr/>
      <dgm:t>
        <a:bodyPr/>
        <a:lstStyle/>
        <a:p>
          <a:pPr rtl="0"/>
          <a:r>
            <a:rPr lang="en-US" b="1" dirty="0">
              <a:latin typeface="Constantia" panose="02030602050306030303" pitchFamily="18" charset="0"/>
            </a:rPr>
            <a:t>ping and traceroute</a:t>
          </a:r>
          <a:r>
            <a:rPr lang="en-US" dirty="0">
              <a:latin typeface="Constantia" panose="02030602050306030303" pitchFamily="18" charset="0"/>
            </a:rPr>
            <a:t>: </a:t>
          </a:r>
        </a:p>
      </dgm:t>
    </dgm:pt>
    <dgm:pt modelId="{7BE2CC15-F8F5-43B1-8B19-171290BDBCA5}" type="parTrans" cxnId="{92690E3B-E02C-43A7-9A89-FC0DDB262BE5}">
      <dgm:prSet/>
      <dgm:spPr/>
      <dgm:t>
        <a:bodyPr/>
        <a:lstStyle/>
        <a:p>
          <a:endParaRPr lang="en-IN"/>
        </a:p>
      </dgm:t>
    </dgm:pt>
    <dgm:pt modelId="{A3F82231-DC60-4BC6-81D7-F7C67462685A}" type="sibTrans" cxnId="{92690E3B-E02C-43A7-9A89-FC0DDB262BE5}">
      <dgm:prSet/>
      <dgm:spPr/>
      <dgm:t>
        <a:bodyPr/>
        <a:lstStyle/>
        <a:p>
          <a:endParaRPr lang="en-IN"/>
        </a:p>
      </dgm:t>
    </dgm:pt>
    <dgm:pt modelId="{221D0C7C-2E86-4A52-A368-88A26137BF43}">
      <dgm:prSet phldr="0"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Real-time bandwidth usage monitoring per network interface.</a:t>
          </a:r>
        </a:p>
      </dgm:t>
    </dgm:pt>
    <dgm:pt modelId="{084A05B9-008C-4943-B4A9-7E7928D19160}" type="parTrans" cxnId="{C19B9784-99CD-4F64-8307-93CC01E0AEF9}">
      <dgm:prSet/>
      <dgm:spPr/>
      <dgm:t>
        <a:bodyPr/>
        <a:lstStyle/>
        <a:p>
          <a:endParaRPr lang="en-IN"/>
        </a:p>
      </dgm:t>
    </dgm:pt>
    <dgm:pt modelId="{E9DCAD8B-210D-4920-9E7D-8DB9A1022274}" type="sibTrans" cxnId="{C19B9784-99CD-4F64-8307-93CC01E0AEF9}">
      <dgm:prSet/>
      <dgm:spPr/>
      <dgm:t>
        <a:bodyPr/>
        <a:lstStyle/>
        <a:p>
          <a:endParaRPr lang="en-IN"/>
        </a:p>
      </dgm:t>
    </dgm:pt>
    <dgm:pt modelId="{EC2B188C-04A8-4C13-9419-CEC6DE26CC7A}">
      <dgm:prSet phldr="0"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Display network connections, routing tables, and interface statistics.</a:t>
          </a:r>
        </a:p>
      </dgm:t>
    </dgm:pt>
    <dgm:pt modelId="{CACBDCB1-97C0-463F-BDCC-AE61125D2427}" type="parTrans" cxnId="{F45093E8-FD19-4B41-A513-3AE130EC384A}">
      <dgm:prSet/>
      <dgm:spPr/>
      <dgm:t>
        <a:bodyPr/>
        <a:lstStyle/>
        <a:p>
          <a:endParaRPr lang="en-IN"/>
        </a:p>
      </dgm:t>
    </dgm:pt>
    <dgm:pt modelId="{3350BBA4-2F08-4CA7-9F35-19DA8733DC1B}" type="sibTrans" cxnId="{F45093E8-FD19-4B41-A513-3AE130EC384A}">
      <dgm:prSet/>
      <dgm:spPr/>
      <dgm:t>
        <a:bodyPr/>
        <a:lstStyle/>
        <a:p>
          <a:endParaRPr lang="en-IN"/>
        </a:p>
      </dgm:t>
    </dgm:pt>
    <dgm:pt modelId="{FE8F3D3D-A6A9-4F84-BB2D-6D3C08C2CC58}">
      <dgm:prSet phldr="0"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Test connectivity and identify latency or packet loss issues.</a:t>
          </a:r>
        </a:p>
      </dgm:t>
    </dgm:pt>
    <dgm:pt modelId="{7020B3C3-6DB0-46ED-ABD6-52A1D5218450}" type="parTrans" cxnId="{B54F44EB-1095-4801-BCFE-06D4B438D66A}">
      <dgm:prSet/>
      <dgm:spPr/>
      <dgm:t>
        <a:bodyPr/>
        <a:lstStyle/>
        <a:p>
          <a:endParaRPr lang="en-IN"/>
        </a:p>
      </dgm:t>
    </dgm:pt>
    <dgm:pt modelId="{AEFA2095-D665-43C6-9FB9-F2A2A2CFD03E}" type="sibTrans" cxnId="{B54F44EB-1095-4801-BCFE-06D4B438D66A}">
      <dgm:prSet/>
      <dgm:spPr/>
      <dgm:t>
        <a:bodyPr/>
        <a:lstStyle/>
        <a:p>
          <a:endParaRPr lang="en-IN"/>
        </a:p>
      </dgm:t>
    </dgm:pt>
    <dgm:pt modelId="{6CA281AE-303B-40D2-8193-1AB8166B3313}" type="pres">
      <dgm:prSet presAssocID="{11D46A5A-3FC0-473D-B92A-8FBE8C42127E}" presName="linear" presStyleCnt="0">
        <dgm:presLayoutVars>
          <dgm:dir/>
          <dgm:animLvl val="lvl"/>
          <dgm:resizeHandles val="exact"/>
        </dgm:presLayoutVars>
      </dgm:prSet>
      <dgm:spPr/>
    </dgm:pt>
    <dgm:pt modelId="{860C122A-9187-4952-AE99-662CDD911613}" type="pres">
      <dgm:prSet presAssocID="{B1A18B56-E6D2-4A71-B28C-DF274DA58154}" presName="parentLin" presStyleCnt="0"/>
      <dgm:spPr/>
    </dgm:pt>
    <dgm:pt modelId="{E42E2E94-7803-4506-BC5F-DAE5FB1A262E}" type="pres">
      <dgm:prSet presAssocID="{B1A18B56-E6D2-4A71-B28C-DF274DA58154}" presName="parentLeftMargin" presStyleLbl="node1" presStyleIdx="0" presStyleCnt="3"/>
      <dgm:spPr/>
    </dgm:pt>
    <dgm:pt modelId="{39E6D284-BA15-4AB5-9285-494BD21BDF49}" type="pres">
      <dgm:prSet presAssocID="{B1A18B56-E6D2-4A71-B28C-DF274DA581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B9DAE6C-AE93-4146-A2BD-13582322C723}" type="pres">
      <dgm:prSet presAssocID="{B1A18B56-E6D2-4A71-B28C-DF274DA58154}" presName="negativeSpace" presStyleCnt="0"/>
      <dgm:spPr/>
    </dgm:pt>
    <dgm:pt modelId="{3FE83346-1FCB-4DD0-AE0A-A7B65972585C}" type="pres">
      <dgm:prSet presAssocID="{B1A18B56-E6D2-4A71-B28C-DF274DA58154}" presName="childText" presStyleLbl="conFgAcc1" presStyleIdx="0" presStyleCnt="3" custLinFactNeighborX="-73" custLinFactNeighborY="-1242">
        <dgm:presLayoutVars>
          <dgm:bulletEnabled val="1"/>
        </dgm:presLayoutVars>
      </dgm:prSet>
      <dgm:spPr/>
    </dgm:pt>
    <dgm:pt modelId="{7E85DFC6-C79E-48AB-BCA5-6CFED802AEDB}" type="pres">
      <dgm:prSet presAssocID="{FCB3EB49-D8AE-4DB8-90B4-7C180DFC9280}" presName="spaceBetweenRectangles" presStyleCnt="0"/>
      <dgm:spPr/>
    </dgm:pt>
    <dgm:pt modelId="{E0FCD728-439F-44FA-890C-5B36DAFCE6B3}" type="pres">
      <dgm:prSet presAssocID="{86EE5908-0EAA-457E-8F7E-9A37E147E0DE}" presName="parentLin" presStyleCnt="0"/>
      <dgm:spPr/>
    </dgm:pt>
    <dgm:pt modelId="{4B13F659-6EBD-4AD3-9C4B-9805EC140FFB}" type="pres">
      <dgm:prSet presAssocID="{86EE5908-0EAA-457E-8F7E-9A37E147E0DE}" presName="parentLeftMargin" presStyleLbl="node1" presStyleIdx="0" presStyleCnt="3"/>
      <dgm:spPr/>
    </dgm:pt>
    <dgm:pt modelId="{150667A9-59E2-42E2-A447-099F6E74D45F}" type="pres">
      <dgm:prSet presAssocID="{86EE5908-0EAA-457E-8F7E-9A37E147E0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BB4589-815B-4A8F-B37A-A1345238241D}" type="pres">
      <dgm:prSet presAssocID="{86EE5908-0EAA-457E-8F7E-9A37E147E0DE}" presName="negativeSpace" presStyleCnt="0"/>
      <dgm:spPr/>
    </dgm:pt>
    <dgm:pt modelId="{30786B30-1BD6-4039-9B36-546BBB459049}" type="pres">
      <dgm:prSet presAssocID="{86EE5908-0EAA-457E-8F7E-9A37E147E0DE}" presName="childText" presStyleLbl="conFgAcc1" presStyleIdx="1" presStyleCnt="3">
        <dgm:presLayoutVars>
          <dgm:bulletEnabled val="1"/>
        </dgm:presLayoutVars>
      </dgm:prSet>
      <dgm:spPr/>
    </dgm:pt>
    <dgm:pt modelId="{3D98F20E-49B8-4011-8E1B-68574B506F89}" type="pres">
      <dgm:prSet presAssocID="{57C28440-320E-4D17-BA33-519B950B63B1}" presName="spaceBetweenRectangles" presStyleCnt="0"/>
      <dgm:spPr/>
    </dgm:pt>
    <dgm:pt modelId="{6265E82C-8736-4A83-B060-4C85EB4E3F40}" type="pres">
      <dgm:prSet presAssocID="{205CD162-60B2-44A9-B7E3-FDAF18D6CBF3}" presName="parentLin" presStyleCnt="0"/>
      <dgm:spPr/>
    </dgm:pt>
    <dgm:pt modelId="{DBC66113-CF32-467E-8CE9-8E97B60414F8}" type="pres">
      <dgm:prSet presAssocID="{205CD162-60B2-44A9-B7E3-FDAF18D6CBF3}" presName="parentLeftMargin" presStyleLbl="node1" presStyleIdx="1" presStyleCnt="3"/>
      <dgm:spPr/>
    </dgm:pt>
    <dgm:pt modelId="{754173F7-C49F-42A2-A8A9-345303364013}" type="pres">
      <dgm:prSet presAssocID="{205CD162-60B2-44A9-B7E3-FDAF18D6CBF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D414F95-09B1-498C-85FA-E321538D734B}" type="pres">
      <dgm:prSet presAssocID="{205CD162-60B2-44A9-B7E3-FDAF18D6CBF3}" presName="negativeSpace" presStyleCnt="0"/>
      <dgm:spPr/>
    </dgm:pt>
    <dgm:pt modelId="{FE4A2FBE-5F44-4E3C-920D-3BACC75F12AA}" type="pres">
      <dgm:prSet presAssocID="{205CD162-60B2-44A9-B7E3-FDAF18D6CBF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9416B0C-BE90-4AF1-93C7-A07D3F8EBBDE}" type="presOf" srcId="{FE8F3D3D-A6A9-4F84-BB2D-6D3C08C2CC58}" destId="{FE4A2FBE-5F44-4E3C-920D-3BACC75F12AA}" srcOrd="0" destOrd="0" presId="urn:microsoft.com/office/officeart/2005/8/layout/list1"/>
    <dgm:cxn modelId="{A148AC0D-4246-4F12-B879-3B5F08ADAE8B}" type="presOf" srcId="{3F97E852-3B21-46BA-ACD1-9A170AF3178E}" destId="{30786B30-1BD6-4039-9B36-546BBB459049}" srcOrd="0" destOrd="1" presId="urn:microsoft.com/office/officeart/2005/8/layout/list1"/>
    <dgm:cxn modelId="{92690E3B-E02C-43A7-9A89-FC0DDB262BE5}" srcId="{11D46A5A-3FC0-473D-B92A-8FBE8C42127E}" destId="{205CD162-60B2-44A9-B7E3-FDAF18D6CBF3}" srcOrd="2" destOrd="0" parTransId="{7BE2CC15-F8F5-43B1-8B19-171290BDBCA5}" sibTransId="{A3F82231-DC60-4BC6-81D7-F7C67462685A}"/>
    <dgm:cxn modelId="{00B0303B-1B7A-48CD-9112-79CCE772E471}" type="presOf" srcId="{11D46A5A-3FC0-473D-B92A-8FBE8C42127E}" destId="{6CA281AE-303B-40D2-8193-1AB8166B3313}" srcOrd="0" destOrd="0" presId="urn:microsoft.com/office/officeart/2005/8/layout/list1"/>
    <dgm:cxn modelId="{732D5A48-2DE2-4AB0-9AF0-875D81506E96}" type="presOf" srcId="{205CD162-60B2-44A9-B7E3-FDAF18D6CBF3}" destId="{DBC66113-CF32-467E-8CE9-8E97B60414F8}" srcOrd="0" destOrd="0" presId="urn:microsoft.com/office/officeart/2005/8/layout/list1"/>
    <dgm:cxn modelId="{51C08572-5BA1-411B-920F-ED72D52FADB8}" type="presOf" srcId="{221D0C7C-2E86-4A52-A368-88A26137BF43}" destId="{3FE83346-1FCB-4DD0-AE0A-A7B65972585C}" srcOrd="0" destOrd="0" presId="urn:microsoft.com/office/officeart/2005/8/layout/list1"/>
    <dgm:cxn modelId="{81B0DD52-9922-49AD-B61B-577730E9A8A8}" srcId="{11D46A5A-3FC0-473D-B92A-8FBE8C42127E}" destId="{86EE5908-0EAA-457E-8F7E-9A37E147E0DE}" srcOrd="1" destOrd="0" parTransId="{5ED29366-6F6A-462B-ADE8-80F521F0E2F1}" sibTransId="{57C28440-320E-4D17-BA33-519B950B63B1}"/>
    <dgm:cxn modelId="{C19B9784-99CD-4F64-8307-93CC01E0AEF9}" srcId="{B1A18B56-E6D2-4A71-B28C-DF274DA58154}" destId="{221D0C7C-2E86-4A52-A368-88A26137BF43}" srcOrd="0" destOrd="0" parTransId="{084A05B9-008C-4943-B4A9-7E7928D19160}" sibTransId="{E9DCAD8B-210D-4920-9E7D-8DB9A1022274}"/>
    <dgm:cxn modelId="{39506892-4669-4E5A-9EE6-A84EB81A3EB6}" type="presOf" srcId="{86EE5908-0EAA-457E-8F7E-9A37E147E0DE}" destId="{4B13F659-6EBD-4AD3-9C4B-9805EC140FFB}" srcOrd="0" destOrd="0" presId="urn:microsoft.com/office/officeart/2005/8/layout/list1"/>
    <dgm:cxn modelId="{CC5FFA95-14D7-4030-90FE-16BE359835BF}" srcId="{86EE5908-0EAA-457E-8F7E-9A37E147E0DE}" destId="{3F97E852-3B21-46BA-ACD1-9A170AF3178E}" srcOrd="1" destOrd="0" parTransId="{919D8BF4-0059-42FB-A380-A6151EBB7FE0}" sibTransId="{0BC52E15-7615-42CD-B72C-01EF0AA60200}"/>
    <dgm:cxn modelId="{AF1D529D-1539-4C08-BF68-1CE3DAC558A7}" type="presOf" srcId="{CD5EAE53-1967-4FC3-A299-D89AD7085A3F}" destId="{3FE83346-1FCB-4DD0-AE0A-A7B65972585C}" srcOrd="0" destOrd="1" presId="urn:microsoft.com/office/officeart/2005/8/layout/list1"/>
    <dgm:cxn modelId="{D14200A1-ADB7-44AB-8755-BE06F4F8225E}" type="presOf" srcId="{EC2B188C-04A8-4C13-9419-CEC6DE26CC7A}" destId="{30786B30-1BD6-4039-9B36-546BBB459049}" srcOrd="0" destOrd="0" presId="urn:microsoft.com/office/officeart/2005/8/layout/list1"/>
    <dgm:cxn modelId="{489B35C8-D895-458F-AECE-C4939C4201CC}" type="presOf" srcId="{86EE5908-0EAA-457E-8F7E-9A37E147E0DE}" destId="{150667A9-59E2-42E2-A447-099F6E74D45F}" srcOrd="1" destOrd="0" presId="urn:microsoft.com/office/officeart/2005/8/layout/list1"/>
    <dgm:cxn modelId="{2EA2ABCC-250C-4227-8BA4-7FF43AA99BD9}" type="presOf" srcId="{B1A18B56-E6D2-4A71-B28C-DF274DA58154}" destId="{E42E2E94-7803-4506-BC5F-DAE5FB1A262E}" srcOrd="0" destOrd="0" presId="urn:microsoft.com/office/officeart/2005/8/layout/list1"/>
    <dgm:cxn modelId="{2F675EE0-A45B-477C-819F-68EA94CA041C}" srcId="{11D46A5A-3FC0-473D-B92A-8FBE8C42127E}" destId="{B1A18B56-E6D2-4A71-B28C-DF274DA58154}" srcOrd="0" destOrd="0" parTransId="{7B499E4A-19D7-4FA7-9679-8ED6497EE7D8}" sibTransId="{FCB3EB49-D8AE-4DB8-90B4-7C180DFC9280}"/>
    <dgm:cxn modelId="{A0202BE5-FB27-48A0-B267-B53DD5A0A5C9}" type="presOf" srcId="{205CD162-60B2-44A9-B7E3-FDAF18D6CBF3}" destId="{754173F7-C49F-42A2-A8A9-345303364013}" srcOrd="1" destOrd="0" presId="urn:microsoft.com/office/officeart/2005/8/layout/list1"/>
    <dgm:cxn modelId="{F45093E8-FD19-4B41-A513-3AE130EC384A}" srcId="{86EE5908-0EAA-457E-8F7E-9A37E147E0DE}" destId="{EC2B188C-04A8-4C13-9419-CEC6DE26CC7A}" srcOrd="0" destOrd="0" parTransId="{CACBDCB1-97C0-463F-BDCC-AE61125D2427}" sibTransId="{3350BBA4-2F08-4CA7-9F35-19DA8733DC1B}"/>
    <dgm:cxn modelId="{791050EA-522E-4D80-8299-84383F4D16F0}" type="presOf" srcId="{B1A18B56-E6D2-4A71-B28C-DF274DA58154}" destId="{39E6D284-BA15-4AB5-9285-494BD21BDF49}" srcOrd="1" destOrd="0" presId="urn:microsoft.com/office/officeart/2005/8/layout/list1"/>
    <dgm:cxn modelId="{B54F44EB-1095-4801-BCFE-06D4B438D66A}" srcId="{205CD162-60B2-44A9-B7E3-FDAF18D6CBF3}" destId="{FE8F3D3D-A6A9-4F84-BB2D-6D3C08C2CC58}" srcOrd="0" destOrd="0" parTransId="{7020B3C3-6DB0-46ED-ABD6-52A1D5218450}" sibTransId="{AEFA2095-D665-43C6-9FB9-F2A2A2CFD03E}"/>
    <dgm:cxn modelId="{FAC6B6FE-7FCA-4BDB-B26C-EF2B0A23A5A2}" srcId="{B1A18B56-E6D2-4A71-B28C-DF274DA58154}" destId="{CD5EAE53-1967-4FC3-A299-D89AD7085A3F}" srcOrd="1" destOrd="0" parTransId="{228CE7EC-AB53-4485-B6BF-31DFDF8802E2}" sibTransId="{0A5A31B2-237D-4B5F-BDF3-39BA995B034A}"/>
    <dgm:cxn modelId="{96F8C86A-727B-4D73-BCE4-319178B5C5E5}" type="presParOf" srcId="{6CA281AE-303B-40D2-8193-1AB8166B3313}" destId="{860C122A-9187-4952-AE99-662CDD911613}" srcOrd="0" destOrd="0" presId="urn:microsoft.com/office/officeart/2005/8/layout/list1"/>
    <dgm:cxn modelId="{DAAEA149-F5A7-4B1D-A5BF-9B06E3C3046C}" type="presParOf" srcId="{860C122A-9187-4952-AE99-662CDD911613}" destId="{E42E2E94-7803-4506-BC5F-DAE5FB1A262E}" srcOrd="0" destOrd="0" presId="urn:microsoft.com/office/officeart/2005/8/layout/list1"/>
    <dgm:cxn modelId="{74ACE270-B07F-4F62-90A5-0A51A62F3A8C}" type="presParOf" srcId="{860C122A-9187-4952-AE99-662CDD911613}" destId="{39E6D284-BA15-4AB5-9285-494BD21BDF49}" srcOrd="1" destOrd="0" presId="urn:microsoft.com/office/officeart/2005/8/layout/list1"/>
    <dgm:cxn modelId="{7BD31F68-5FB9-487F-BC54-8121F02FBA17}" type="presParOf" srcId="{6CA281AE-303B-40D2-8193-1AB8166B3313}" destId="{3B9DAE6C-AE93-4146-A2BD-13582322C723}" srcOrd="1" destOrd="0" presId="urn:microsoft.com/office/officeart/2005/8/layout/list1"/>
    <dgm:cxn modelId="{08C2522F-C831-4AF1-82F3-765EFEAE91E2}" type="presParOf" srcId="{6CA281AE-303B-40D2-8193-1AB8166B3313}" destId="{3FE83346-1FCB-4DD0-AE0A-A7B65972585C}" srcOrd="2" destOrd="0" presId="urn:microsoft.com/office/officeart/2005/8/layout/list1"/>
    <dgm:cxn modelId="{18C104D1-325B-4A79-81C4-294CF033A4BF}" type="presParOf" srcId="{6CA281AE-303B-40D2-8193-1AB8166B3313}" destId="{7E85DFC6-C79E-48AB-BCA5-6CFED802AEDB}" srcOrd="3" destOrd="0" presId="urn:microsoft.com/office/officeart/2005/8/layout/list1"/>
    <dgm:cxn modelId="{7D9C1552-5D2B-41BF-9358-EE576B39E333}" type="presParOf" srcId="{6CA281AE-303B-40D2-8193-1AB8166B3313}" destId="{E0FCD728-439F-44FA-890C-5B36DAFCE6B3}" srcOrd="4" destOrd="0" presId="urn:microsoft.com/office/officeart/2005/8/layout/list1"/>
    <dgm:cxn modelId="{C495F3B9-2CAA-41FC-A9C5-A373320B3C5C}" type="presParOf" srcId="{E0FCD728-439F-44FA-890C-5B36DAFCE6B3}" destId="{4B13F659-6EBD-4AD3-9C4B-9805EC140FFB}" srcOrd="0" destOrd="0" presId="urn:microsoft.com/office/officeart/2005/8/layout/list1"/>
    <dgm:cxn modelId="{A9A79FDA-5FE9-49A5-BBDE-9C233E3DBCCB}" type="presParOf" srcId="{E0FCD728-439F-44FA-890C-5B36DAFCE6B3}" destId="{150667A9-59E2-42E2-A447-099F6E74D45F}" srcOrd="1" destOrd="0" presId="urn:microsoft.com/office/officeart/2005/8/layout/list1"/>
    <dgm:cxn modelId="{E688898F-2BD5-4B66-B575-DFA1ECFD86A4}" type="presParOf" srcId="{6CA281AE-303B-40D2-8193-1AB8166B3313}" destId="{DDBB4589-815B-4A8F-B37A-A1345238241D}" srcOrd="5" destOrd="0" presId="urn:microsoft.com/office/officeart/2005/8/layout/list1"/>
    <dgm:cxn modelId="{E5233382-D139-4A19-905D-F2988160FB0A}" type="presParOf" srcId="{6CA281AE-303B-40D2-8193-1AB8166B3313}" destId="{30786B30-1BD6-4039-9B36-546BBB459049}" srcOrd="6" destOrd="0" presId="urn:microsoft.com/office/officeart/2005/8/layout/list1"/>
    <dgm:cxn modelId="{1D71B5B4-AC49-405D-AA91-4708CAE21CA8}" type="presParOf" srcId="{6CA281AE-303B-40D2-8193-1AB8166B3313}" destId="{3D98F20E-49B8-4011-8E1B-68574B506F89}" srcOrd="7" destOrd="0" presId="urn:microsoft.com/office/officeart/2005/8/layout/list1"/>
    <dgm:cxn modelId="{D905EF1F-77D0-42E1-AA2B-0AF702641A03}" type="presParOf" srcId="{6CA281AE-303B-40D2-8193-1AB8166B3313}" destId="{6265E82C-8736-4A83-B060-4C85EB4E3F40}" srcOrd="8" destOrd="0" presId="urn:microsoft.com/office/officeart/2005/8/layout/list1"/>
    <dgm:cxn modelId="{39C1E1D8-3840-4EFB-97CC-4E5078EF6B82}" type="presParOf" srcId="{6265E82C-8736-4A83-B060-4C85EB4E3F40}" destId="{DBC66113-CF32-467E-8CE9-8E97B60414F8}" srcOrd="0" destOrd="0" presId="urn:microsoft.com/office/officeart/2005/8/layout/list1"/>
    <dgm:cxn modelId="{CBEF3B7F-9848-45C1-AAF7-6CF922456092}" type="presParOf" srcId="{6265E82C-8736-4A83-B060-4C85EB4E3F40}" destId="{754173F7-C49F-42A2-A8A9-345303364013}" srcOrd="1" destOrd="0" presId="urn:microsoft.com/office/officeart/2005/8/layout/list1"/>
    <dgm:cxn modelId="{DCB62EEB-ABB3-45EC-BBF8-58CA6301A2CA}" type="presParOf" srcId="{6CA281AE-303B-40D2-8193-1AB8166B3313}" destId="{4D414F95-09B1-498C-85FA-E321538D734B}" srcOrd="9" destOrd="0" presId="urn:microsoft.com/office/officeart/2005/8/layout/list1"/>
    <dgm:cxn modelId="{593F72AD-4439-4D23-B79E-0C821DCD25A5}" type="presParOf" srcId="{6CA281AE-303B-40D2-8193-1AB8166B3313}" destId="{FE4A2FBE-5F44-4E3C-920D-3BACC75F12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57F3D3-9D17-4F49-AF7A-904D64CA51C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853262A-29DC-4992-897C-E8297DEDEF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Constantia" panose="02030602050306030303" pitchFamily="18" charset="0"/>
            </a:rPr>
            <a:t>TCP Congestion Control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35A11967-2FF7-4F86-A9FD-20ABFD757F58}" type="parTrans" cxnId="{503D5E4B-4B4A-46B2-9FC7-DC9F48632F9C}">
      <dgm:prSet/>
      <dgm:spPr/>
      <dgm:t>
        <a:bodyPr/>
        <a:lstStyle/>
        <a:p>
          <a:endParaRPr lang="en-US"/>
        </a:p>
      </dgm:t>
    </dgm:pt>
    <dgm:pt modelId="{40DFF4DF-285D-4C69-93BB-89660AE511D4}" type="sibTrans" cxnId="{503D5E4B-4B4A-46B2-9FC7-DC9F48632F9C}">
      <dgm:prSet/>
      <dgm:spPr/>
      <dgm:t>
        <a:bodyPr/>
        <a:lstStyle/>
        <a:p>
          <a:endParaRPr lang="en-US"/>
        </a:p>
      </dgm:t>
    </dgm:pt>
    <dgm:pt modelId="{423A9F37-EC0E-4969-AFE6-5A8A58837E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nstantia" panose="02030602050306030303" pitchFamily="18" charset="0"/>
            </a:rPr>
            <a:t>Use </a:t>
          </a:r>
          <a:r>
            <a:rPr lang="en-US" err="1">
              <a:latin typeface="Constantia" panose="02030602050306030303" pitchFamily="18" charset="0"/>
            </a:rPr>
            <a:t>bbr</a:t>
          </a:r>
          <a:r>
            <a:rPr lang="en-US">
              <a:latin typeface="Constantia" panose="02030602050306030303" pitchFamily="18" charset="0"/>
            </a:rPr>
            <a:t> for high-bandwidth, high-latency connections.</a:t>
          </a:r>
        </a:p>
      </dgm:t>
    </dgm:pt>
    <dgm:pt modelId="{805212E2-5EE6-412C-B307-C0C792DF0ECE}" type="parTrans" cxnId="{41E0CB0C-B89C-4C5D-9CCD-650D16183A1C}">
      <dgm:prSet/>
      <dgm:spPr/>
      <dgm:t>
        <a:bodyPr/>
        <a:lstStyle/>
        <a:p>
          <a:endParaRPr lang="en-US"/>
        </a:p>
      </dgm:t>
    </dgm:pt>
    <dgm:pt modelId="{C0F435EF-5F3A-418C-8F0C-F6E0FB6A97E5}" type="sibTrans" cxnId="{41E0CB0C-B89C-4C5D-9CCD-650D16183A1C}">
      <dgm:prSet/>
      <dgm:spPr/>
      <dgm:t>
        <a:bodyPr/>
        <a:lstStyle/>
        <a:p>
          <a:endParaRPr lang="en-US"/>
        </a:p>
      </dgm:t>
    </dgm:pt>
    <dgm:pt modelId="{5FBFBF9D-8394-41DD-84D2-7B7167FC9D9B}">
      <dgm:prSet/>
      <dgm:spPr/>
      <dgm:t>
        <a:bodyPr/>
        <a:lstStyle/>
        <a:p>
          <a:r>
            <a:rPr lang="en-US" err="1">
              <a:latin typeface="Constantia" panose="02030602050306030303" pitchFamily="18" charset="0"/>
            </a:rPr>
            <a:t>sudo</a:t>
          </a:r>
          <a:r>
            <a:rPr lang="en-US">
              <a:latin typeface="Constantia" panose="02030602050306030303" pitchFamily="18" charset="0"/>
            </a:rPr>
            <a:t> </a:t>
          </a:r>
          <a:r>
            <a:rPr lang="en-US" err="1">
              <a:latin typeface="Constantia" panose="02030602050306030303" pitchFamily="18" charset="0"/>
            </a:rPr>
            <a:t>sysctl</a:t>
          </a:r>
          <a:r>
            <a:rPr lang="en-US">
              <a:latin typeface="Constantia" panose="02030602050306030303" pitchFamily="18" charset="0"/>
            </a:rPr>
            <a:t> net.ipv4.tcp_congestion_control=</a:t>
          </a:r>
          <a:r>
            <a:rPr lang="en-US" err="1">
              <a:latin typeface="Constantia" panose="02030602050306030303" pitchFamily="18" charset="0"/>
            </a:rPr>
            <a:t>bbr</a:t>
          </a:r>
          <a:r>
            <a:rPr lang="en-US">
              <a:latin typeface="Constantia" panose="02030602050306030303" pitchFamily="18" charset="0"/>
            </a:rPr>
            <a:t> </a:t>
          </a:r>
        </a:p>
      </dgm:t>
    </dgm:pt>
    <dgm:pt modelId="{7D55FD9E-3E84-4EB9-9C29-954EB4CFC3D9}" type="parTrans" cxnId="{A7A086EC-8279-4DCB-B5E5-33394E828579}">
      <dgm:prSet/>
      <dgm:spPr/>
      <dgm:t>
        <a:bodyPr/>
        <a:lstStyle/>
        <a:p>
          <a:endParaRPr lang="en-US"/>
        </a:p>
      </dgm:t>
    </dgm:pt>
    <dgm:pt modelId="{1BA587ED-CD8B-4BAD-8069-7F66B71EB9A9}" type="sibTrans" cxnId="{A7A086EC-8279-4DCB-B5E5-33394E828579}">
      <dgm:prSet/>
      <dgm:spPr/>
      <dgm:t>
        <a:bodyPr/>
        <a:lstStyle/>
        <a:p>
          <a:endParaRPr lang="en-US"/>
        </a:p>
      </dgm:t>
    </dgm:pt>
    <dgm:pt modelId="{82B45F36-9D9D-4823-B312-5BF541654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Constantia" panose="02030602050306030303" pitchFamily="18" charset="0"/>
            </a:rPr>
            <a:t>Increase Connection Backlog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741B63C2-2AAC-4577-BD7C-91B1F7A57F69}" type="parTrans" cxnId="{29F6EE15-1CC2-4585-8934-E7FEF10C83E8}">
      <dgm:prSet/>
      <dgm:spPr/>
      <dgm:t>
        <a:bodyPr/>
        <a:lstStyle/>
        <a:p>
          <a:endParaRPr lang="en-US"/>
        </a:p>
      </dgm:t>
    </dgm:pt>
    <dgm:pt modelId="{97D39157-D105-4B2E-A3EE-82EB4B99DDF4}" type="sibTrans" cxnId="{29F6EE15-1CC2-4585-8934-E7FEF10C83E8}">
      <dgm:prSet/>
      <dgm:spPr/>
      <dgm:t>
        <a:bodyPr/>
        <a:lstStyle/>
        <a:p>
          <a:endParaRPr lang="en-US"/>
        </a:p>
      </dgm:t>
    </dgm:pt>
    <dgm:pt modelId="{910AC172-38EC-4366-BC38-4ECF7A8DF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onstantia" panose="02030602050306030303" pitchFamily="18" charset="0"/>
            </a:rPr>
            <a:t>Improve handling of simultaneous connections by increasing backlog limits.</a:t>
          </a:r>
        </a:p>
      </dgm:t>
    </dgm:pt>
    <dgm:pt modelId="{7891B7D2-BA9D-472C-A78A-C1BC196C0FD1}" type="parTrans" cxnId="{E8626997-0464-41BB-9F90-C3477EA90AC5}">
      <dgm:prSet/>
      <dgm:spPr/>
      <dgm:t>
        <a:bodyPr/>
        <a:lstStyle/>
        <a:p>
          <a:endParaRPr lang="en-US"/>
        </a:p>
      </dgm:t>
    </dgm:pt>
    <dgm:pt modelId="{EAA834B2-0EEE-49D1-B7F8-E81704C18ACE}" type="sibTrans" cxnId="{E8626997-0464-41BB-9F90-C3477EA90AC5}">
      <dgm:prSet/>
      <dgm:spPr/>
      <dgm:t>
        <a:bodyPr/>
        <a:lstStyle/>
        <a:p>
          <a:endParaRPr lang="en-US"/>
        </a:p>
      </dgm:t>
    </dgm:pt>
    <dgm:pt modelId="{91E13D1C-59AC-4970-BA75-B007F297BC41}">
      <dgm:prSet/>
      <dgm:spPr/>
      <dgm:t>
        <a:bodyPr/>
        <a:lstStyle/>
        <a:p>
          <a:r>
            <a:rPr lang="en-US" err="1">
              <a:latin typeface="Constantia" panose="02030602050306030303" pitchFamily="18" charset="0"/>
            </a:rPr>
            <a:t>sudo</a:t>
          </a:r>
          <a:r>
            <a:rPr lang="en-US">
              <a:latin typeface="Constantia" panose="02030602050306030303" pitchFamily="18" charset="0"/>
            </a:rPr>
            <a:t> </a:t>
          </a:r>
          <a:r>
            <a:rPr lang="en-US" err="1">
              <a:latin typeface="Constantia" panose="02030602050306030303" pitchFamily="18" charset="0"/>
            </a:rPr>
            <a:t>sysctl</a:t>
          </a:r>
          <a:r>
            <a:rPr lang="en-US">
              <a:latin typeface="Constantia" panose="02030602050306030303" pitchFamily="18" charset="0"/>
            </a:rPr>
            <a:t> </a:t>
          </a:r>
          <a:r>
            <a:rPr lang="en-US" err="1">
              <a:latin typeface="Constantia" panose="02030602050306030303" pitchFamily="18" charset="0"/>
            </a:rPr>
            <a:t>net.core.somaxconn</a:t>
          </a:r>
          <a:r>
            <a:rPr lang="en-US">
              <a:latin typeface="Constantia" panose="02030602050306030303" pitchFamily="18" charset="0"/>
            </a:rPr>
            <a:t>=1024</a:t>
          </a:r>
        </a:p>
      </dgm:t>
    </dgm:pt>
    <dgm:pt modelId="{15904119-7DD9-41FB-9C68-257CE69019A9}" type="parTrans" cxnId="{7CE4735C-5769-422C-822F-016CF25103C5}">
      <dgm:prSet/>
      <dgm:spPr/>
      <dgm:t>
        <a:bodyPr/>
        <a:lstStyle/>
        <a:p>
          <a:endParaRPr lang="en-US"/>
        </a:p>
      </dgm:t>
    </dgm:pt>
    <dgm:pt modelId="{D3993974-B7AD-4B6C-942F-0CDAD8E9CDE6}" type="sibTrans" cxnId="{7CE4735C-5769-422C-822F-016CF25103C5}">
      <dgm:prSet/>
      <dgm:spPr/>
      <dgm:t>
        <a:bodyPr/>
        <a:lstStyle/>
        <a:p>
          <a:endParaRPr lang="en-US"/>
        </a:p>
      </dgm:t>
    </dgm:pt>
    <dgm:pt modelId="{6A11DA80-94AE-4262-B28C-3648D4AF90C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nstantia" panose="02030602050306030303" pitchFamily="18" charset="0"/>
            </a:rPr>
            <a:t>Modify for better throughput in different network conditions.</a:t>
          </a:r>
        </a:p>
      </dgm:t>
    </dgm:pt>
    <dgm:pt modelId="{F9C26979-ADD8-4921-98E8-654CC3BC2EEE}" type="parTrans" cxnId="{64294FDE-2EC5-4CE5-80F7-09E72CB1E487}">
      <dgm:prSet/>
      <dgm:spPr/>
      <dgm:t>
        <a:bodyPr/>
        <a:lstStyle/>
        <a:p>
          <a:endParaRPr lang="en-IN"/>
        </a:p>
      </dgm:t>
    </dgm:pt>
    <dgm:pt modelId="{F9A9E1A8-3177-4443-B40D-5E62BB4C46B5}" type="sibTrans" cxnId="{64294FDE-2EC5-4CE5-80F7-09E72CB1E487}">
      <dgm:prSet/>
      <dgm:spPr/>
      <dgm:t>
        <a:bodyPr/>
        <a:lstStyle/>
        <a:p>
          <a:endParaRPr lang="en-IN"/>
        </a:p>
      </dgm:t>
    </dgm:pt>
    <dgm:pt modelId="{236DCD4E-BA08-4F67-AA1B-F516079EEC30}" type="pres">
      <dgm:prSet presAssocID="{8057F3D3-9D17-4F49-AF7A-904D64CA51C5}" presName="root" presStyleCnt="0">
        <dgm:presLayoutVars>
          <dgm:dir/>
          <dgm:resizeHandles val="exact"/>
        </dgm:presLayoutVars>
      </dgm:prSet>
      <dgm:spPr/>
    </dgm:pt>
    <dgm:pt modelId="{0AB5C760-C762-4A2E-BD6B-C526599C9375}" type="pres">
      <dgm:prSet presAssocID="{5853262A-29DC-4992-897C-E8297DEDEFB6}" presName="compNode" presStyleCnt="0"/>
      <dgm:spPr/>
    </dgm:pt>
    <dgm:pt modelId="{544B799E-A584-418C-BEF6-8DF67C94F395}" type="pres">
      <dgm:prSet presAssocID="{5853262A-29DC-4992-897C-E8297DEDEF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A15C5F2-B23E-441A-BA09-283AD1536F61}" type="pres">
      <dgm:prSet presAssocID="{5853262A-29DC-4992-897C-E8297DEDEFB6}" presName="iconSpace" presStyleCnt="0"/>
      <dgm:spPr/>
    </dgm:pt>
    <dgm:pt modelId="{D949AD26-B494-4BFC-888E-3E7B09E0AFB1}" type="pres">
      <dgm:prSet presAssocID="{5853262A-29DC-4992-897C-E8297DEDEFB6}" presName="parTx" presStyleLbl="revTx" presStyleIdx="0" presStyleCnt="4">
        <dgm:presLayoutVars>
          <dgm:chMax val="0"/>
          <dgm:chPref val="0"/>
        </dgm:presLayoutVars>
      </dgm:prSet>
      <dgm:spPr/>
    </dgm:pt>
    <dgm:pt modelId="{101E2D8F-0EFB-469B-9E76-A16FE960BBEB}" type="pres">
      <dgm:prSet presAssocID="{5853262A-29DC-4992-897C-E8297DEDEFB6}" presName="txSpace" presStyleCnt="0"/>
      <dgm:spPr/>
    </dgm:pt>
    <dgm:pt modelId="{F618F7A8-CE37-432E-92B5-CF3155585557}" type="pres">
      <dgm:prSet presAssocID="{5853262A-29DC-4992-897C-E8297DEDEFB6}" presName="desTx" presStyleLbl="revTx" presStyleIdx="1" presStyleCnt="4">
        <dgm:presLayoutVars/>
      </dgm:prSet>
      <dgm:spPr/>
    </dgm:pt>
    <dgm:pt modelId="{9EC1D70B-D3BD-4FA6-BE14-8994B9A289B0}" type="pres">
      <dgm:prSet presAssocID="{40DFF4DF-285D-4C69-93BB-89660AE511D4}" presName="sibTrans" presStyleCnt="0"/>
      <dgm:spPr/>
    </dgm:pt>
    <dgm:pt modelId="{4BBBE792-D857-40C9-94BA-395B7B26B92C}" type="pres">
      <dgm:prSet presAssocID="{82B45F36-9D9D-4823-B312-5BF541654AAA}" presName="compNode" presStyleCnt="0"/>
      <dgm:spPr/>
    </dgm:pt>
    <dgm:pt modelId="{AD3E6EC6-5BE7-4CC2-8315-0E24431E8BC9}" type="pres">
      <dgm:prSet presAssocID="{82B45F36-9D9D-4823-B312-5BF541654A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79A963C-4632-46BA-8198-D368E4A65933}" type="pres">
      <dgm:prSet presAssocID="{82B45F36-9D9D-4823-B312-5BF541654AAA}" presName="iconSpace" presStyleCnt="0"/>
      <dgm:spPr/>
    </dgm:pt>
    <dgm:pt modelId="{86D250C2-0585-48E2-B270-AA5DE4357F94}" type="pres">
      <dgm:prSet presAssocID="{82B45F36-9D9D-4823-B312-5BF541654AAA}" presName="parTx" presStyleLbl="revTx" presStyleIdx="2" presStyleCnt="4">
        <dgm:presLayoutVars>
          <dgm:chMax val="0"/>
          <dgm:chPref val="0"/>
        </dgm:presLayoutVars>
      </dgm:prSet>
      <dgm:spPr/>
    </dgm:pt>
    <dgm:pt modelId="{53F8784D-886A-41EF-8857-2478D844121A}" type="pres">
      <dgm:prSet presAssocID="{82B45F36-9D9D-4823-B312-5BF541654AAA}" presName="txSpace" presStyleCnt="0"/>
      <dgm:spPr/>
    </dgm:pt>
    <dgm:pt modelId="{AB264EA7-5562-4EAF-8CC3-A9C488AB9E9B}" type="pres">
      <dgm:prSet presAssocID="{82B45F36-9D9D-4823-B312-5BF541654AAA}" presName="desTx" presStyleLbl="revTx" presStyleIdx="3" presStyleCnt="4">
        <dgm:presLayoutVars/>
      </dgm:prSet>
      <dgm:spPr/>
    </dgm:pt>
  </dgm:ptLst>
  <dgm:cxnLst>
    <dgm:cxn modelId="{41E0CB0C-B89C-4C5D-9CCD-650D16183A1C}" srcId="{5853262A-29DC-4992-897C-E8297DEDEFB6}" destId="{423A9F37-EC0E-4969-AFE6-5A8A58837E13}" srcOrd="1" destOrd="0" parTransId="{805212E2-5EE6-412C-B307-C0C792DF0ECE}" sibTransId="{C0F435EF-5F3A-418C-8F0C-F6E0FB6A97E5}"/>
    <dgm:cxn modelId="{1B9EF614-422B-4A10-9203-B6A1654E40C5}" type="presOf" srcId="{5853262A-29DC-4992-897C-E8297DEDEFB6}" destId="{D949AD26-B494-4BFC-888E-3E7B09E0AFB1}" srcOrd="0" destOrd="0" presId="urn:microsoft.com/office/officeart/2018/5/layout/CenteredIconLabelDescriptionList"/>
    <dgm:cxn modelId="{29F6EE15-1CC2-4585-8934-E7FEF10C83E8}" srcId="{8057F3D3-9D17-4F49-AF7A-904D64CA51C5}" destId="{82B45F36-9D9D-4823-B312-5BF541654AAA}" srcOrd="1" destOrd="0" parTransId="{741B63C2-2AAC-4577-BD7C-91B1F7A57F69}" sibTransId="{97D39157-D105-4B2E-A3EE-82EB4B99DDF4}"/>
    <dgm:cxn modelId="{18398719-8202-45D8-9FD5-08CF2EBD2CB0}" type="presOf" srcId="{423A9F37-EC0E-4969-AFE6-5A8A58837E13}" destId="{F618F7A8-CE37-432E-92B5-CF3155585557}" srcOrd="0" destOrd="1" presId="urn:microsoft.com/office/officeart/2018/5/layout/CenteredIconLabelDescriptionList"/>
    <dgm:cxn modelId="{93C1951C-42FA-4A8D-8D30-0C5A6B81696A}" type="presOf" srcId="{82B45F36-9D9D-4823-B312-5BF541654AAA}" destId="{86D250C2-0585-48E2-B270-AA5DE4357F94}" srcOrd="0" destOrd="0" presId="urn:microsoft.com/office/officeart/2018/5/layout/CenteredIconLabelDescriptionList"/>
    <dgm:cxn modelId="{069C5D3C-E2C3-42ED-8270-FB48FAC18719}" type="presOf" srcId="{910AC172-38EC-4366-BC38-4ECF7A8DFC48}" destId="{AB264EA7-5562-4EAF-8CC3-A9C488AB9E9B}" srcOrd="0" destOrd="0" presId="urn:microsoft.com/office/officeart/2018/5/layout/CenteredIconLabelDescriptionList"/>
    <dgm:cxn modelId="{7CE4735C-5769-422C-822F-016CF25103C5}" srcId="{910AC172-38EC-4366-BC38-4ECF7A8DFC48}" destId="{91E13D1C-59AC-4970-BA75-B007F297BC41}" srcOrd="0" destOrd="0" parTransId="{15904119-7DD9-41FB-9C68-257CE69019A9}" sibTransId="{D3993974-B7AD-4B6C-942F-0CDAD8E9CDE6}"/>
    <dgm:cxn modelId="{C37C295E-5B52-42BF-807D-2649D565DAE9}" type="presOf" srcId="{91E13D1C-59AC-4970-BA75-B007F297BC41}" destId="{AB264EA7-5562-4EAF-8CC3-A9C488AB9E9B}" srcOrd="0" destOrd="1" presId="urn:microsoft.com/office/officeart/2018/5/layout/CenteredIconLabelDescriptionList"/>
    <dgm:cxn modelId="{8ADD7268-4A9F-4AC3-8028-CE0AED7568D0}" type="presOf" srcId="{6A11DA80-94AE-4262-B28C-3648D4AF90CC}" destId="{F618F7A8-CE37-432E-92B5-CF3155585557}" srcOrd="0" destOrd="0" presId="urn:microsoft.com/office/officeart/2018/5/layout/CenteredIconLabelDescriptionList"/>
    <dgm:cxn modelId="{503D5E4B-4B4A-46B2-9FC7-DC9F48632F9C}" srcId="{8057F3D3-9D17-4F49-AF7A-904D64CA51C5}" destId="{5853262A-29DC-4992-897C-E8297DEDEFB6}" srcOrd="0" destOrd="0" parTransId="{35A11967-2FF7-4F86-A9FD-20ABFD757F58}" sibTransId="{40DFF4DF-285D-4C69-93BB-89660AE511D4}"/>
    <dgm:cxn modelId="{0541764B-D442-4965-AA78-D91E7FBFDB4E}" type="presOf" srcId="{8057F3D3-9D17-4F49-AF7A-904D64CA51C5}" destId="{236DCD4E-BA08-4F67-AA1B-F516079EEC30}" srcOrd="0" destOrd="0" presId="urn:microsoft.com/office/officeart/2018/5/layout/CenteredIconLabelDescriptionList"/>
    <dgm:cxn modelId="{E8626997-0464-41BB-9F90-C3477EA90AC5}" srcId="{82B45F36-9D9D-4823-B312-5BF541654AAA}" destId="{910AC172-38EC-4366-BC38-4ECF7A8DFC48}" srcOrd="0" destOrd="0" parTransId="{7891B7D2-BA9D-472C-A78A-C1BC196C0FD1}" sibTransId="{EAA834B2-0EEE-49D1-B7F8-E81704C18ACE}"/>
    <dgm:cxn modelId="{B7C0EDCF-5416-4AE5-984D-04001F0E512A}" type="presOf" srcId="{5FBFBF9D-8394-41DD-84D2-7B7167FC9D9B}" destId="{F618F7A8-CE37-432E-92B5-CF3155585557}" srcOrd="0" destOrd="2" presId="urn:microsoft.com/office/officeart/2018/5/layout/CenteredIconLabelDescriptionList"/>
    <dgm:cxn modelId="{64294FDE-2EC5-4CE5-80F7-09E72CB1E487}" srcId="{5853262A-29DC-4992-897C-E8297DEDEFB6}" destId="{6A11DA80-94AE-4262-B28C-3648D4AF90CC}" srcOrd="0" destOrd="0" parTransId="{F9C26979-ADD8-4921-98E8-654CC3BC2EEE}" sibTransId="{F9A9E1A8-3177-4443-B40D-5E62BB4C46B5}"/>
    <dgm:cxn modelId="{A7A086EC-8279-4DCB-B5E5-33394E828579}" srcId="{423A9F37-EC0E-4969-AFE6-5A8A58837E13}" destId="{5FBFBF9D-8394-41DD-84D2-7B7167FC9D9B}" srcOrd="0" destOrd="0" parTransId="{7D55FD9E-3E84-4EB9-9C29-954EB4CFC3D9}" sibTransId="{1BA587ED-CD8B-4BAD-8069-7F66B71EB9A9}"/>
    <dgm:cxn modelId="{16E9E9F9-211F-428C-9943-2C2906F2C606}" type="presParOf" srcId="{236DCD4E-BA08-4F67-AA1B-F516079EEC30}" destId="{0AB5C760-C762-4A2E-BD6B-C526599C9375}" srcOrd="0" destOrd="0" presId="urn:microsoft.com/office/officeart/2018/5/layout/CenteredIconLabelDescriptionList"/>
    <dgm:cxn modelId="{3CCDC657-6F7E-4FCC-8745-ABD55A888051}" type="presParOf" srcId="{0AB5C760-C762-4A2E-BD6B-C526599C9375}" destId="{544B799E-A584-418C-BEF6-8DF67C94F395}" srcOrd="0" destOrd="0" presId="urn:microsoft.com/office/officeart/2018/5/layout/CenteredIconLabelDescriptionList"/>
    <dgm:cxn modelId="{541039A7-335B-4AD7-A158-CB635BF0349B}" type="presParOf" srcId="{0AB5C760-C762-4A2E-BD6B-C526599C9375}" destId="{0A15C5F2-B23E-441A-BA09-283AD1536F61}" srcOrd="1" destOrd="0" presId="urn:microsoft.com/office/officeart/2018/5/layout/CenteredIconLabelDescriptionList"/>
    <dgm:cxn modelId="{8D521583-8D6E-45DB-9B56-C5A6195D3515}" type="presParOf" srcId="{0AB5C760-C762-4A2E-BD6B-C526599C9375}" destId="{D949AD26-B494-4BFC-888E-3E7B09E0AFB1}" srcOrd="2" destOrd="0" presId="urn:microsoft.com/office/officeart/2018/5/layout/CenteredIconLabelDescriptionList"/>
    <dgm:cxn modelId="{99C4D9F9-6E58-4A8E-96B4-B4CB8CC3E67B}" type="presParOf" srcId="{0AB5C760-C762-4A2E-BD6B-C526599C9375}" destId="{101E2D8F-0EFB-469B-9E76-A16FE960BBEB}" srcOrd="3" destOrd="0" presId="urn:microsoft.com/office/officeart/2018/5/layout/CenteredIconLabelDescriptionList"/>
    <dgm:cxn modelId="{9979209B-D244-4840-BA53-9B43D103C871}" type="presParOf" srcId="{0AB5C760-C762-4A2E-BD6B-C526599C9375}" destId="{F618F7A8-CE37-432E-92B5-CF3155585557}" srcOrd="4" destOrd="0" presId="urn:microsoft.com/office/officeart/2018/5/layout/CenteredIconLabelDescriptionList"/>
    <dgm:cxn modelId="{04E8CFDF-B3B0-4948-ACCA-CCCD0F1C3E1A}" type="presParOf" srcId="{236DCD4E-BA08-4F67-AA1B-F516079EEC30}" destId="{9EC1D70B-D3BD-4FA6-BE14-8994B9A289B0}" srcOrd="1" destOrd="0" presId="urn:microsoft.com/office/officeart/2018/5/layout/CenteredIconLabelDescriptionList"/>
    <dgm:cxn modelId="{3FC9BC60-D3E9-4FA7-819D-54CD0670E7A3}" type="presParOf" srcId="{236DCD4E-BA08-4F67-AA1B-F516079EEC30}" destId="{4BBBE792-D857-40C9-94BA-395B7B26B92C}" srcOrd="2" destOrd="0" presId="urn:microsoft.com/office/officeart/2018/5/layout/CenteredIconLabelDescriptionList"/>
    <dgm:cxn modelId="{1FF9538F-ED54-438D-BBFB-455A8EA6E1FF}" type="presParOf" srcId="{4BBBE792-D857-40C9-94BA-395B7B26B92C}" destId="{AD3E6EC6-5BE7-4CC2-8315-0E24431E8BC9}" srcOrd="0" destOrd="0" presId="urn:microsoft.com/office/officeart/2018/5/layout/CenteredIconLabelDescriptionList"/>
    <dgm:cxn modelId="{D9A8CC38-EFA2-4145-9194-BA3F7FE4709C}" type="presParOf" srcId="{4BBBE792-D857-40C9-94BA-395B7B26B92C}" destId="{179A963C-4632-46BA-8198-D368E4A65933}" srcOrd="1" destOrd="0" presId="urn:microsoft.com/office/officeart/2018/5/layout/CenteredIconLabelDescriptionList"/>
    <dgm:cxn modelId="{62C64EFA-6A9E-4F51-AEB4-2CBADB36FB4F}" type="presParOf" srcId="{4BBBE792-D857-40C9-94BA-395B7B26B92C}" destId="{86D250C2-0585-48E2-B270-AA5DE4357F94}" srcOrd="2" destOrd="0" presId="urn:microsoft.com/office/officeart/2018/5/layout/CenteredIconLabelDescriptionList"/>
    <dgm:cxn modelId="{3EA17C36-337C-4F97-BFE3-62469C24C9BD}" type="presParOf" srcId="{4BBBE792-D857-40C9-94BA-395B7B26B92C}" destId="{53F8784D-886A-41EF-8857-2478D844121A}" srcOrd="3" destOrd="0" presId="urn:microsoft.com/office/officeart/2018/5/layout/CenteredIconLabelDescriptionList"/>
    <dgm:cxn modelId="{07992E37-C759-4AB7-95FC-93449E37CCAF}" type="presParOf" srcId="{4BBBE792-D857-40C9-94BA-395B7B26B92C}" destId="{AB264EA7-5562-4EAF-8CC3-A9C488AB9E9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DAD8D0-CCD9-40FD-99A4-799438FE9A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E4D057-D2D9-4582-8938-ED14F0937D48}">
      <dgm:prSet/>
      <dgm:spPr/>
      <dgm:t>
        <a:bodyPr/>
        <a:lstStyle/>
        <a:p>
          <a:r>
            <a:rPr lang="en-US" b="1" dirty="0">
              <a:latin typeface="Constantia" panose="02030602050306030303" pitchFamily="18" charset="0"/>
            </a:rPr>
            <a:t>Choosing the Right Filesystem</a:t>
          </a:r>
          <a:r>
            <a:rPr lang="en-US" dirty="0">
              <a:latin typeface="Constantia" panose="02030602050306030303" pitchFamily="18" charset="0"/>
            </a:rPr>
            <a:t>:</a:t>
          </a:r>
        </a:p>
      </dgm:t>
    </dgm:pt>
    <dgm:pt modelId="{797B6317-CF19-4D95-A636-07E5195003FA}" type="parTrans" cxnId="{BA5C78CF-5DE5-4D7E-9E18-9A55519380B5}">
      <dgm:prSet/>
      <dgm:spPr/>
      <dgm:t>
        <a:bodyPr/>
        <a:lstStyle/>
        <a:p>
          <a:endParaRPr lang="en-US"/>
        </a:p>
      </dgm:t>
    </dgm:pt>
    <dgm:pt modelId="{18349E71-6D12-4A71-871C-30F2D4EB12E0}" type="sibTrans" cxnId="{BA5C78CF-5DE5-4D7E-9E18-9A55519380B5}">
      <dgm:prSet/>
      <dgm:spPr/>
      <dgm:t>
        <a:bodyPr/>
        <a:lstStyle/>
        <a:p>
          <a:endParaRPr lang="en-US"/>
        </a:p>
      </dgm:t>
    </dgm:pt>
    <dgm:pt modelId="{A9C19D3C-816F-46E5-8196-9004602B790B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Different filesystems have different strengths.</a:t>
          </a:r>
        </a:p>
      </dgm:t>
    </dgm:pt>
    <dgm:pt modelId="{7BEDA06B-CC5C-41F9-837A-A52A8BB64B42}" type="parTrans" cxnId="{D9E99D51-468E-439C-B828-5164F21DA93C}">
      <dgm:prSet/>
      <dgm:spPr/>
      <dgm:t>
        <a:bodyPr/>
        <a:lstStyle/>
        <a:p>
          <a:endParaRPr lang="en-US"/>
        </a:p>
      </dgm:t>
    </dgm:pt>
    <dgm:pt modelId="{4B0551C9-3342-4744-AE5E-A5D5CAC68B65}" type="sibTrans" cxnId="{D9E99D51-468E-439C-B828-5164F21DA93C}">
      <dgm:prSet/>
      <dgm:spPr/>
      <dgm:t>
        <a:bodyPr/>
        <a:lstStyle/>
        <a:p>
          <a:endParaRPr lang="en-US"/>
        </a:p>
      </dgm:t>
    </dgm:pt>
    <dgm:pt modelId="{D91F5538-FFC7-4394-87A9-ECA8D345120D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ext4</a:t>
          </a:r>
          <a:r>
            <a:rPr lang="en-US">
              <a:latin typeface="Constantia" panose="02030602050306030303" pitchFamily="18" charset="0"/>
            </a:rPr>
            <a:t>: Good general-purpose filesystem, supports journaling.</a:t>
          </a:r>
        </a:p>
      </dgm:t>
    </dgm:pt>
    <dgm:pt modelId="{220C3656-AC6B-465E-99ED-879AD182E770}" type="parTrans" cxnId="{451322DF-6D07-4779-8672-0A83312ADE9A}">
      <dgm:prSet/>
      <dgm:spPr/>
      <dgm:t>
        <a:bodyPr/>
        <a:lstStyle/>
        <a:p>
          <a:endParaRPr lang="en-US"/>
        </a:p>
      </dgm:t>
    </dgm:pt>
    <dgm:pt modelId="{BFDA89E7-FE8D-459D-B440-02A436B28EEF}" type="sibTrans" cxnId="{451322DF-6D07-4779-8672-0A83312ADE9A}">
      <dgm:prSet/>
      <dgm:spPr/>
      <dgm:t>
        <a:bodyPr/>
        <a:lstStyle/>
        <a:p>
          <a:endParaRPr lang="en-US"/>
        </a:p>
      </dgm:t>
    </dgm:pt>
    <dgm:pt modelId="{23B26BD5-93C0-4875-B62A-E366D5817266}">
      <dgm:prSet/>
      <dgm:spPr/>
      <dgm:t>
        <a:bodyPr/>
        <a:lstStyle/>
        <a:p>
          <a:r>
            <a:rPr lang="en-US" b="1" dirty="0">
              <a:latin typeface="Constantia" panose="02030602050306030303" pitchFamily="18" charset="0"/>
            </a:rPr>
            <a:t>XFS</a:t>
          </a:r>
          <a:r>
            <a:rPr lang="en-US" dirty="0">
              <a:latin typeface="Constantia" panose="02030602050306030303" pitchFamily="18" charset="0"/>
            </a:rPr>
            <a:t>: Better for handling large files, often used in enterprise settings.</a:t>
          </a:r>
        </a:p>
      </dgm:t>
    </dgm:pt>
    <dgm:pt modelId="{8679AAD7-7003-4CD3-9D1E-133E53C4C63B}" type="parTrans" cxnId="{C6F51E3A-06AD-4B18-8B51-AFE21630CEB5}">
      <dgm:prSet/>
      <dgm:spPr/>
      <dgm:t>
        <a:bodyPr/>
        <a:lstStyle/>
        <a:p>
          <a:endParaRPr lang="en-US"/>
        </a:p>
      </dgm:t>
    </dgm:pt>
    <dgm:pt modelId="{55A302E6-CC22-4018-8DC2-74FD8A673ECD}" type="sibTrans" cxnId="{C6F51E3A-06AD-4B18-8B51-AFE21630CEB5}">
      <dgm:prSet/>
      <dgm:spPr/>
      <dgm:t>
        <a:bodyPr/>
        <a:lstStyle/>
        <a:p>
          <a:endParaRPr lang="en-US"/>
        </a:p>
      </dgm:t>
    </dgm:pt>
    <dgm:pt modelId="{A0BAE3A9-FE41-439F-AFE7-36F100D0AF56}">
      <dgm:prSet/>
      <dgm:spPr/>
      <dgm:t>
        <a:bodyPr/>
        <a:lstStyle/>
        <a:p>
          <a:r>
            <a:rPr lang="en-US" b="1" err="1">
              <a:latin typeface="Constantia" panose="02030602050306030303" pitchFamily="18" charset="0"/>
            </a:rPr>
            <a:t>btrfs</a:t>
          </a:r>
          <a:r>
            <a:rPr lang="en-US">
              <a:latin typeface="Constantia" panose="02030602050306030303" pitchFamily="18" charset="0"/>
            </a:rPr>
            <a:t>: Advanced features like snapshots and error detection.</a:t>
          </a:r>
        </a:p>
      </dgm:t>
    </dgm:pt>
    <dgm:pt modelId="{2646BD97-B123-4F22-BF21-0B5D4947D88E}" type="parTrans" cxnId="{39E0B0F4-EAB7-4B5F-80B6-31E1FEC3664E}">
      <dgm:prSet/>
      <dgm:spPr/>
      <dgm:t>
        <a:bodyPr/>
        <a:lstStyle/>
        <a:p>
          <a:endParaRPr lang="en-US"/>
        </a:p>
      </dgm:t>
    </dgm:pt>
    <dgm:pt modelId="{18B6C978-F598-4830-8655-64671A705D20}" type="sibTrans" cxnId="{39E0B0F4-EAB7-4B5F-80B6-31E1FEC3664E}">
      <dgm:prSet/>
      <dgm:spPr/>
      <dgm:t>
        <a:bodyPr/>
        <a:lstStyle/>
        <a:p>
          <a:endParaRPr lang="en-US"/>
        </a:p>
      </dgm:t>
    </dgm:pt>
    <dgm:pt modelId="{4251998A-8C9F-41D4-927D-033038D4B368}">
      <dgm:prSet/>
      <dgm:spPr/>
      <dgm:t>
        <a:bodyPr/>
        <a:lstStyle/>
        <a:p>
          <a:r>
            <a:rPr lang="en-US" b="1">
              <a:latin typeface="Constantia" panose="02030602050306030303" pitchFamily="18" charset="0"/>
            </a:rPr>
            <a:t>Use Case-Based Selection</a:t>
          </a:r>
          <a:r>
            <a:rPr lang="en-US">
              <a:latin typeface="Constantia" panose="02030602050306030303" pitchFamily="18" charset="0"/>
            </a:rPr>
            <a:t>:</a:t>
          </a:r>
        </a:p>
      </dgm:t>
    </dgm:pt>
    <dgm:pt modelId="{6D5D6037-F95D-4F19-8BC3-9413790551FF}" type="parTrans" cxnId="{7E9C7110-50AF-480D-A8CC-FB14CCEDCACC}">
      <dgm:prSet/>
      <dgm:spPr/>
      <dgm:t>
        <a:bodyPr/>
        <a:lstStyle/>
        <a:p>
          <a:endParaRPr lang="en-US"/>
        </a:p>
      </dgm:t>
    </dgm:pt>
    <dgm:pt modelId="{B9B8AE39-6B2B-4DE6-9473-73E23F3D8807}" type="sibTrans" cxnId="{7E9C7110-50AF-480D-A8CC-FB14CCEDCACC}">
      <dgm:prSet/>
      <dgm:spPr/>
      <dgm:t>
        <a:bodyPr/>
        <a:lstStyle/>
        <a:p>
          <a:endParaRPr lang="en-US"/>
        </a:p>
      </dgm:t>
    </dgm:pt>
    <dgm:pt modelId="{3E313616-35F7-49C2-A36E-66A5564E89F1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For reliability: ext4 or XFS.</a:t>
          </a:r>
        </a:p>
      </dgm:t>
    </dgm:pt>
    <dgm:pt modelId="{4ED71A08-4D26-4969-AC01-823CFCD76E33}" type="parTrans" cxnId="{EEA288BE-118D-45A5-B6A5-BAFB81C2E6B2}">
      <dgm:prSet/>
      <dgm:spPr/>
      <dgm:t>
        <a:bodyPr/>
        <a:lstStyle/>
        <a:p>
          <a:endParaRPr lang="en-US"/>
        </a:p>
      </dgm:t>
    </dgm:pt>
    <dgm:pt modelId="{4831D32B-ED57-41FA-BE78-672E343E4C3D}" type="sibTrans" cxnId="{EEA288BE-118D-45A5-B6A5-BAFB81C2E6B2}">
      <dgm:prSet/>
      <dgm:spPr/>
      <dgm:t>
        <a:bodyPr/>
        <a:lstStyle/>
        <a:p>
          <a:endParaRPr lang="en-US"/>
        </a:p>
      </dgm:t>
    </dgm:pt>
    <dgm:pt modelId="{95FEDDE5-3ED5-41C5-AB44-E615A27FBDE1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For advanced features and scalability: </a:t>
          </a:r>
          <a:r>
            <a:rPr lang="en-US" dirty="0" err="1">
              <a:latin typeface="Constantia" panose="02030602050306030303" pitchFamily="18" charset="0"/>
            </a:rPr>
            <a:t>btrfs</a:t>
          </a:r>
          <a:r>
            <a:rPr lang="en-US" dirty="0">
              <a:latin typeface="Constantia" panose="02030602050306030303" pitchFamily="18" charset="0"/>
            </a:rPr>
            <a:t>.</a:t>
          </a:r>
        </a:p>
      </dgm:t>
    </dgm:pt>
    <dgm:pt modelId="{A3406062-DCFA-4480-8277-2871D2A56B86}" type="parTrans" cxnId="{6386E504-CE08-4311-8106-2E866CB9A521}">
      <dgm:prSet/>
      <dgm:spPr/>
      <dgm:t>
        <a:bodyPr/>
        <a:lstStyle/>
        <a:p>
          <a:endParaRPr lang="en-US"/>
        </a:p>
      </dgm:t>
    </dgm:pt>
    <dgm:pt modelId="{A7E12E10-B6D4-4D9D-8687-BDE68A9C6F36}" type="sibTrans" cxnId="{6386E504-CE08-4311-8106-2E866CB9A521}">
      <dgm:prSet/>
      <dgm:spPr/>
      <dgm:t>
        <a:bodyPr/>
        <a:lstStyle/>
        <a:p>
          <a:endParaRPr lang="en-US"/>
        </a:p>
      </dgm:t>
    </dgm:pt>
    <dgm:pt modelId="{FE7B7FD0-9E20-4F66-93FD-F0BFB39FFBA2}" type="pres">
      <dgm:prSet presAssocID="{4EDAD8D0-CCD9-40FD-99A4-799438FE9ABC}" presName="linear" presStyleCnt="0">
        <dgm:presLayoutVars>
          <dgm:animLvl val="lvl"/>
          <dgm:resizeHandles val="exact"/>
        </dgm:presLayoutVars>
      </dgm:prSet>
      <dgm:spPr/>
    </dgm:pt>
    <dgm:pt modelId="{4C484892-8255-418D-8F9A-19171EC28129}" type="pres">
      <dgm:prSet presAssocID="{E2E4D057-D2D9-4582-8938-ED14F0937D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C1EDB37-A919-4447-83EB-18637E871F72}" type="pres">
      <dgm:prSet presAssocID="{E2E4D057-D2D9-4582-8938-ED14F0937D4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86E504-CE08-4311-8106-2E866CB9A521}" srcId="{4251998A-8C9F-41D4-927D-033038D4B368}" destId="{95FEDDE5-3ED5-41C5-AB44-E615A27FBDE1}" srcOrd="1" destOrd="0" parTransId="{A3406062-DCFA-4480-8277-2871D2A56B86}" sibTransId="{A7E12E10-B6D4-4D9D-8687-BDE68A9C6F36}"/>
    <dgm:cxn modelId="{54C59408-822F-42DD-9338-49E6FF0D6D53}" type="presOf" srcId="{D91F5538-FFC7-4394-87A9-ECA8D345120D}" destId="{2C1EDB37-A919-4447-83EB-18637E871F72}" srcOrd="0" destOrd="1" presId="urn:microsoft.com/office/officeart/2005/8/layout/vList2"/>
    <dgm:cxn modelId="{7E9C7110-50AF-480D-A8CC-FB14CCEDCACC}" srcId="{E2E4D057-D2D9-4582-8938-ED14F0937D48}" destId="{4251998A-8C9F-41D4-927D-033038D4B368}" srcOrd="1" destOrd="0" parTransId="{6D5D6037-F95D-4F19-8BC3-9413790551FF}" sibTransId="{B9B8AE39-6B2B-4DE6-9473-73E23F3D8807}"/>
    <dgm:cxn modelId="{C6F51E3A-06AD-4B18-8B51-AFE21630CEB5}" srcId="{A9C19D3C-816F-46E5-8196-9004602B790B}" destId="{23B26BD5-93C0-4875-B62A-E366D5817266}" srcOrd="1" destOrd="0" parTransId="{8679AAD7-7003-4CD3-9D1E-133E53C4C63B}" sibTransId="{55A302E6-CC22-4018-8DC2-74FD8A673ECD}"/>
    <dgm:cxn modelId="{D242CD44-73E3-470B-8942-3CDF1B746F51}" type="presOf" srcId="{3E313616-35F7-49C2-A36E-66A5564E89F1}" destId="{2C1EDB37-A919-4447-83EB-18637E871F72}" srcOrd="0" destOrd="5" presId="urn:microsoft.com/office/officeart/2005/8/layout/vList2"/>
    <dgm:cxn modelId="{35A8886C-7051-4022-A93F-0DE443C67EA9}" type="presOf" srcId="{4EDAD8D0-CCD9-40FD-99A4-799438FE9ABC}" destId="{FE7B7FD0-9E20-4F66-93FD-F0BFB39FFBA2}" srcOrd="0" destOrd="0" presId="urn:microsoft.com/office/officeart/2005/8/layout/vList2"/>
    <dgm:cxn modelId="{D9E99D51-468E-439C-B828-5164F21DA93C}" srcId="{E2E4D057-D2D9-4582-8938-ED14F0937D48}" destId="{A9C19D3C-816F-46E5-8196-9004602B790B}" srcOrd="0" destOrd="0" parTransId="{7BEDA06B-CC5C-41F9-837A-A52A8BB64B42}" sibTransId="{4B0551C9-3342-4744-AE5E-A5D5CAC68B65}"/>
    <dgm:cxn modelId="{7F03BC74-0769-4543-B469-58F69E1D6D76}" type="presOf" srcId="{E2E4D057-D2D9-4582-8938-ED14F0937D48}" destId="{4C484892-8255-418D-8F9A-19171EC28129}" srcOrd="0" destOrd="0" presId="urn:microsoft.com/office/officeart/2005/8/layout/vList2"/>
    <dgm:cxn modelId="{ABD0237A-2CE6-4031-AE43-74B3CAADB91E}" type="presOf" srcId="{A9C19D3C-816F-46E5-8196-9004602B790B}" destId="{2C1EDB37-A919-4447-83EB-18637E871F72}" srcOrd="0" destOrd="0" presId="urn:microsoft.com/office/officeart/2005/8/layout/vList2"/>
    <dgm:cxn modelId="{9ED7697A-D94F-4CD2-8C37-37ED8A1C41B9}" type="presOf" srcId="{95FEDDE5-3ED5-41C5-AB44-E615A27FBDE1}" destId="{2C1EDB37-A919-4447-83EB-18637E871F72}" srcOrd="0" destOrd="6" presId="urn:microsoft.com/office/officeart/2005/8/layout/vList2"/>
    <dgm:cxn modelId="{B9DC7180-ECD3-47B6-8500-0A0CB6F590E8}" type="presOf" srcId="{4251998A-8C9F-41D4-927D-033038D4B368}" destId="{2C1EDB37-A919-4447-83EB-18637E871F72}" srcOrd="0" destOrd="4" presId="urn:microsoft.com/office/officeart/2005/8/layout/vList2"/>
    <dgm:cxn modelId="{567EF79A-A95E-4978-B28D-0A6E6B8217B6}" type="presOf" srcId="{A0BAE3A9-FE41-439F-AFE7-36F100D0AF56}" destId="{2C1EDB37-A919-4447-83EB-18637E871F72}" srcOrd="0" destOrd="3" presId="urn:microsoft.com/office/officeart/2005/8/layout/vList2"/>
    <dgm:cxn modelId="{EEA288BE-118D-45A5-B6A5-BAFB81C2E6B2}" srcId="{4251998A-8C9F-41D4-927D-033038D4B368}" destId="{3E313616-35F7-49C2-A36E-66A5564E89F1}" srcOrd="0" destOrd="0" parTransId="{4ED71A08-4D26-4969-AC01-823CFCD76E33}" sibTransId="{4831D32B-ED57-41FA-BE78-672E343E4C3D}"/>
    <dgm:cxn modelId="{319AF4CB-7B24-4538-98F3-331794DAF848}" type="presOf" srcId="{23B26BD5-93C0-4875-B62A-E366D5817266}" destId="{2C1EDB37-A919-4447-83EB-18637E871F72}" srcOrd="0" destOrd="2" presId="urn:microsoft.com/office/officeart/2005/8/layout/vList2"/>
    <dgm:cxn modelId="{BA5C78CF-5DE5-4D7E-9E18-9A55519380B5}" srcId="{4EDAD8D0-CCD9-40FD-99A4-799438FE9ABC}" destId="{E2E4D057-D2D9-4582-8938-ED14F0937D48}" srcOrd="0" destOrd="0" parTransId="{797B6317-CF19-4D95-A636-07E5195003FA}" sibTransId="{18349E71-6D12-4A71-871C-30F2D4EB12E0}"/>
    <dgm:cxn modelId="{451322DF-6D07-4779-8672-0A83312ADE9A}" srcId="{A9C19D3C-816F-46E5-8196-9004602B790B}" destId="{D91F5538-FFC7-4394-87A9-ECA8D345120D}" srcOrd="0" destOrd="0" parTransId="{220C3656-AC6B-465E-99ED-879AD182E770}" sibTransId="{BFDA89E7-FE8D-459D-B440-02A436B28EEF}"/>
    <dgm:cxn modelId="{39E0B0F4-EAB7-4B5F-80B6-31E1FEC3664E}" srcId="{A9C19D3C-816F-46E5-8196-9004602B790B}" destId="{A0BAE3A9-FE41-439F-AFE7-36F100D0AF56}" srcOrd="2" destOrd="0" parTransId="{2646BD97-B123-4F22-BF21-0B5D4947D88E}" sibTransId="{18B6C978-F598-4830-8655-64671A705D20}"/>
    <dgm:cxn modelId="{EAE60B69-BE23-4943-8391-51868E1DDDB7}" type="presParOf" srcId="{FE7B7FD0-9E20-4F66-93FD-F0BFB39FFBA2}" destId="{4C484892-8255-418D-8F9A-19171EC28129}" srcOrd="0" destOrd="0" presId="urn:microsoft.com/office/officeart/2005/8/layout/vList2"/>
    <dgm:cxn modelId="{BAE66CB5-97A5-42EE-970C-9DB38E2C65A8}" type="presParOf" srcId="{FE7B7FD0-9E20-4F66-93FD-F0BFB39FFBA2}" destId="{2C1EDB37-A919-4447-83EB-18637E871F7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4E9E46-624F-4B61-A684-BBFA1CE616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CD42-305A-4F7D-BF38-21852EEE6B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latin typeface="Constantia" panose="02030602050306030303" pitchFamily="18" charset="0"/>
            </a:rPr>
            <a:t>tune2fs</a:t>
          </a:r>
          <a:r>
            <a:rPr lang="en-US" sz="2400" dirty="0">
              <a:latin typeface="Constantia" panose="02030602050306030303" pitchFamily="18" charset="0"/>
            </a:rPr>
            <a:t>: Tune ext2/ext3/ext4 filesystems by adjusting reserved blocks, mount count, etc.</a:t>
          </a:r>
        </a:p>
      </dgm:t>
    </dgm:pt>
    <dgm:pt modelId="{601D3F77-96C9-40B2-88F5-771F75B78A23}" type="parTrans" cxnId="{D3F7A3F4-6DBA-41FA-AC36-62A4E8B8C1A4}">
      <dgm:prSet/>
      <dgm:spPr/>
      <dgm:t>
        <a:bodyPr/>
        <a:lstStyle/>
        <a:p>
          <a:endParaRPr lang="en-US"/>
        </a:p>
      </dgm:t>
    </dgm:pt>
    <dgm:pt modelId="{BF837FE0-6B0F-4F77-8E34-32B941854FD5}" type="sibTrans" cxnId="{D3F7A3F4-6DBA-41FA-AC36-62A4E8B8C1A4}">
      <dgm:prSet/>
      <dgm:spPr/>
      <dgm:t>
        <a:bodyPr/>
        <a:lstStyle/>
        <a:p>
          <a:endParaRPr lang="en-US"/>
        </a:p>
      </dgm:t>
    </dgm:pt>
    <dgm:pt modelId="{A02F1B47-F01F-49DF-BC88-22CA2644B14A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 dirty="0" err="1">
              <a:latin typeface="Constantia" panose="02030602050306030303" pitchFamily="18" charset="0"/>
            </a:rPr>
            <a:t>sudo</a:t>
          </a:r>
          <a:r>
            <a:rPr lang="en-US" sz="2400" b="1" dirty="0">
              <a:latin typeface="Constantia" panose="02030602050306030303" pitchFamily="18" charset="0"/>
            </a:rPr>
            <a:t> tune2fs -m 1 /dev/sda1</a:t>
          </a:r>
          <a:r>
            <a:rPr lang="en-US" sz="2400" dirty="0">
              <a:latin typeface="Constantia" panose="02030602050306030303" pitchFamily="18" charset="0"/>
            </a:rPr>
            <a:t>  (Set reserved blocks to 1%)</a:t>
          </a:r>
          <a:br>
            <a:rPr lang="en-US" sz="2400" dirty="0">
              <a:latin typeface="Constantia" panose="02030602050306030303" pitchFamily="18" charset="0"/>
            </a:rPr>
          </a:br>
          <a:endParaRPr lang="en-US" sz="2400" dirty="0">
            <a:latin typeface="Constantia" panose="02030602050306030303" pitchFamily="18" charset="0"/>
          </a:endParaRPr>
        </a:p>
      </dgm:t>
    </dgm:pt>
    <dgm:pt modelId="{A0E62AB6-D09D-4A44-86A8-AE6F783F47CE}" type="parTrans" cxnId="{1BB1B793-0166-4591-8307-352726DAD8A5}">
      <dgm:prSet/>
      <dgm:spPr/>
      <dgm:t>
        <a:bodyPr/>
        <a:lstStyle/>
        <a:p>
          <a:endParaRPr lang="en-US"/>
        </a:p>
      </dgm:t>
    </dgm:pt>
    <dgm:pt modelId="{DBCF6925-A2F6-415D-8924-371B2AFA708A}" type="sibTrans" cxnId="{1BB1B793-0166-4591-8307-352726DAD8A5}">
      <dgm:prSet/>
      <dgm:spPr/>
      <dgm:t>
        <a:bodyPr/>
        <a:lstStyle/>
        <a:p>
          <a:endParaRPr lang="en-US"/>
        </a:p>
      </dgm:t>
    </dgm:pt>
    <dgm:pt modelId="{84F4CCB2-BFBA-4628-A8F4-8E0F89C9A8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 err="1">
              <a:latin typeface="Constantia" panose="02030602050306030303" pitchFamily="18" charset="0"/>
            </a:rPr>
            <a:t>iostat</a:t>
          </a:r>
          <a:r>
            <a:rPr lang="en-US" sz="2400" dirty="0">
              <a:latin typeface="Constantia" panose="02030602050306030303" pitchFamily="18" charset="0"/>
            </a:rPr>
            <a:t>: Monitor I/O performance to identify bottlenecks.</a:t>
          </a:r>
        </a:p>
      </dgm:t>
    </dgm:pt>
    <dgm:pt modelId="{18FE0D3A-EA09-428D-B896-33418BA54425}" type="parTrans" cxnId="{E434CAA1-F58D-4F33-9ABA-FCBBF63A0BD5}">
      <dgm:prSet/>
      <dgm:spPr/>
      <dgm:t>
        <a:bodyPr/>
        <a:lstStyle/>
        <a:p>
          <a:endParaRPr lang="en-US"/>
        </a:p>
      </dgm:t>
    </dgm:pt>
    <dgm:pt modelId="{E26FBA43-4097-46C0-BF06-5E56D0AE0750}" type="sibTrans" cxnId="{E434CAA1-F58D-4F33-9ABA-FCBBF63A0BD5}">
      <dgm:prSet/>
      <dgm:spPr/>
      <dgm:t>
        <a:bodyPr/>
        <a:lstStyle/>
        <a:p>
          <a:endParaRPr lang="en-US"/>
        </a:p>
      </dgm:t>
    </dgm:pt>
    <dgm:pt modelId="{1F59C9DD-366C-452A-ACDA-1411651D7D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err="1">
              <a:latin typeface="Constantia" panose="02030602050306030303" pitchFamily="18" charset="0"/>
            </a:rPr>
            <a:t>iostat</a:t>
          </a:r>
          <a:r>
            <a:rPr lang="en-US" sz="2400" b="1">
              <a:latin typeface="Constantia" panose="02030602050306030303" pitchFamily="18" charset="0"/>
            </a:rPr>
            <a:t> -x 1</a:t>
          </a:r>
          <a:br>
            <a:rPr lang="en-US" sz="2400">
              <a:latin typeface="Constantia" panose="02030602050306030303" pitchFamily="18" charset="0"/>
            </a:rPr>
          </a:br>
          <a:endParaRPr lang="en-US" sz="2400">
            <a:latin typeface="Constantia" panose="02030602050306030303" pitchFamily="18" charset="0"/>
          </a:endParaRPr>
        </a:p>
      </dgm:t>
    </dgm:pt>
    <dgm:pt modelId="{C48F5E66-FA67-4611-8EE1-F53767337CB0}" type="parTrans" cxnId="{D013BDE9-3305-4743-92BB-881D160D26F2}">
      <dgm:prSet/>
      <dgm:spPr/>
      <dgm:t>
        <a:bodyPr/>
        <a:lstStyle/>
        <a:p>
          <a:endParaRPr lang="en-US"/>
        </a:p>
      </dgm:t>
    </dgm:pt>
    <dgm:pt modelId="{9BAA0E20-72B4-4695-90F4-DAA9F5FD90A9}" type="sibTrans" cxnId="{D013BDE9-3305-4743-92BB-881D160D26F2}">
      <dgm:prSet/>
      <dgm:spPr/>
      <dgm:t>
        <a:bodyPr/>
        <a:lstStyle/>
        <a:p>
          <a:endParaRPr lang="en-US"/>
        </a:p>
      </dgm:t>
    </dgm:pt>
    <dgm:pt modelId="{C97EDDA4-0082-4384-BA5B-D164216370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err="1">
              <a:latin typeface="Constantia" panose="02030602050306030303" pitchFamily="18" charset="0"/>
            </a:rPr>
            <a:t>iotop</a:t>
          </a:r>
          <a:r>
            <a:rPr lang="en-US" sz="2400">
              <a:latin typeface="Constantia" panose="02030602050306030303" pitchFamily="18" charset="0"/>
            </a:rPr>
            <a:t>: Monitor disk I/O usage by processes in real time.</a:t>
          </a:r>
        </a:p>
      </dgm:t>
    </dgm:pt>
    <dgm:pt modelId="{3792938E-9619-490B-9148-96B5130BB04F}" type="parTrans" cxnId="{868548AD-75BE-4D54-B9AF-0BADD6D015CC}">
      <dgm:prSet/>
      <dgm:spPr/>
      <dgm:t>
        <a:bodyPr/>
        <a:lstStyle/>
        <a:p>
          <a:endParaRPr lang="en-US"/>
        </a:p>
      </dgm:t>
    </dgm:pt>
    <dgm:pt modelId="{7807E6EA-D602-4A07-943F-DF0B6AD0B023}" type="sibTrans" cxnId="{868548AD-75BE-4D54-B9AF-0BADD6D015CC}">
      <dgm:prSet/>
      <dgm:spPr/>
      <dgm:t>
        <a:bodyPr/>
        <a:lstStyle/>
        <a:p>
          <a:endParaRPr lang="en-US"/>
        </a:p>
      </dgm:t>
    </dgm:pt>
    <dgm:pt modelId="{DF9C8E1E-24D5-4AB9-A596-A6C6ED176385}" type="pres">
      <dgm:prSet presAssocID="{664E9E46-624F-4B61-A684-BBFA1CE61621}" presName="root" presStyleCnt="0">
        <dgm:presLayoutVars>
          <dgm:dir/>
          <dgm:resizeHandles val="exact"/>
        </dgm:presLayoutVars>
      </dgm:prSet>
      <dgm:spPr/>
    </dgm:pt>
    <dgm:pt modelId="{0688DAA9-5F61-41D5-9F72-9A20BC1E4904}" type="pres">
      <dgm:prSet presAssocID="{5491CD42-305A-4F7D-BF38-21852EEE6BAE}" presName="compNode" presStyleCnt="0"/>
      <dgm:spPr/>
    </dgm:pt>
    <dgm:pt modelId="{3616A884-1FDB-46FE-8CA3-B27348FDCDC2}" type="pres">
      <dgm:prSet presAssocID="{5491CD42-305A-4F7D-BF38-21852EEE6BAE}" presName="bgRect" presStyleLbl="bgShp" presStyleIdx="0" presStyleCnt="3"/>
      <dgm:spPr/>
    </dgm:pt>
    <dgm:pt modelId="{35AF4D44-6347-42D1-8F40-A4D91D44CD5D}" type="pres">
      <dgm:prSet presAssocID="{5491CD42-305A-4F7D-BF38-21852EEE6B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7C0F782-E0E9-4B6A-959C-3F9CD3EC368B}" type="pres">
      <dgm:prSet presAssocID="{5491CD42-305A-4F7D-BF38-21852EEE6BAE}" presName="spaceRect" presStyleCnt="0"/>
      <dgm:spPr/>
    </dgm:pt>
    <dgm:pt modelId="{B6B6CF3B-8604-4A6B-8E99-0B66D9E76B3E}" type="pres">
      <dgm:prSet presAssocID="{5491CD42-305A-4F7D-BF38-21852EEE6BAE}" presName="parTx" presStyleLbl="revTx" presStyleIdx="0" presStyleCnt="5">
        <dgm:presLayoutVars>
          <dgm:chMax val="0"/>
          <dgm:chPref val="0"/>
        </dgm:presLayoutVars>
      </dgm:prSet>
      <dgm:spPr/>
    </dgm:pt>
    <dgm:pt modelId="{99F8C82A-95E9-4979-9325-000676F31A60}" type="pres">
      <dgm:prSet presAssocID="{5491CD42-305A-4F7D-BF38-21852EEE6BAE}" presName="desTx" presStyleLbl="revTx" presStyleIdx="1" presStyleCnt="5">
        <dgm:presLayoutVars/>
      </dgm:prSet>
      <dgm:spPr/>
    </dgm:pt>
    <dgm:pt modelId="{9DF4492B-4DBF-4162-BCA6-C028448C3B1E}" type="pres">
      <dgm:prSet presAssocID="{BF837FE0-6B0F-4F77-8E34-32B941854FD5}" presName="sibTrans" presStyleCnt="0"/>
      <dgm:spPr/>
    </dgm:pt>
    <dgm:pt modelId="{B64E256D-E23B-4B03-AC66-D9E2995B7AFB}" type="pres">
      <dgm:prSet presAssocID="{84F4CCB2-BFBA-4628-A8F4-8E0F89C9A8E2}" presName="compNode" presStyleCnt="0"/>
      <dgm:spPr/>
    </dgm:pt>
    <dgm:pt modelId="{DA5E056B-EA29-43D8-A9F0-6479379AEF20}" type="pres">
      <dgm:prSet presAssocID="{84F4CCB2-BFBA-4628-A8F4-8E0F89C9A8E2}" presName="bgRect" presStyleLbl="bgShp" presStyleIdx="1" presStyleCnt="3"/>
      <dgm:spPr/>
    </dgm:pt>
    <dgm:pt modelId="{AE091B05-B5A4-4A39-BCBE-B832E2DF0B79}" type="pres">
      <dgm:prSet presAssocID="{84F4CCB2-BFBA-4628-A8F4-8E0F89C9A8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12ABC2B-0CD5-435D-8EDC-08D4EA0EA175}" type="pres">
      <dgm:prSet presAssocID="{84F4CCB2-BFBA-4628-A8F4-8E0F89C9A8E2}" presName="spaceRect" presStyleCnt="0"/>
      <dgm:spPr/>
    </dgm:pt>
    <dgm:pt modelId="{2CD48D90-2799-44EF-A76A-2B95E8612E4C}" type="pres">
      <dgm:prSet presAssocID="{84F4CCB2-BFBA-4628-A8F4-8E0F89C9A8E2}" presName="parTx" presStyleLbl="revTx" presStyleIdx="2" presStyleCnt="5">
        <dgm:presLayoutVars>
          <dgm:chMax val="0"/>
          <dgm:chPref val="0"/>
        </dgm:presLayoutVars>
      </dgm:prSet>
      <dgm:spPr/>
    </dgm:pt>
    <dgm:pt modelId="{AB27A190-2AB1-417A-9FA3-7A231ADFED7F}" type="pres">
      <dgm:prSet presAssocID="{84F4CCB2-BFBA-4628-A8F4-8E0F89C9A8E2}" presName="desTx" presStyleLbl="revTx" presStyleIdx="3" presStyleCnt="5">
        <dgm:presLayoutVars/>
      </dgm:prSet>
      <dgm:spPr/>
    </dgm:pt>
    <dgm:pt modelId="{EB8ACB44-52A2-4E3D-9098-FEB6C8515636}" type="pres">
      <dgm:prSet presAssocID="{E26FBA43-4097-46C0-BF06-5E56D0AE0750}" presName="sibTrans" presStyleCnt="0"/>
      <dgm:spPr/>
    </dgm:pt>
    <dgm:pt modelId="{3B07B042-96F6-4FD5-82DE-EC7B5C4459E6}" type="pres">
      <dgm:prSet presAssocID="{C97EDDA4-0082-4384-BA5B-D164216370D2}" presName="compNode" presStyleCnt="0"/>
      <dgm:spPr/>
    </dgm:pt>
    <dgm:pt modelId="{2196B9C8-076E-4AF7-8211-462EA2B9BFCA}" type="pres">
      <dgm:prSet presAssocID="{C97EDDA4-0082-4384-BA5B-D164216370D2}" presName="bgRect" presStyleLbl="bgShp" presStyleIdx="2" presStyleCnt="3"/>
      <dgm:spPr/>
    </dgm:pt>
    <dgm:pt modelId="{574FE5FA-0432-45A0-B409-7227740B2ECE}" type="pres">
      <dgm:prSet presAssocID="{C97EDDA4-0082-4384-BA5B-D164216370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1456E9A-6610-4A9D-9FEF-2EE31BD6CEF8}" type="pres">
      <dgm:prSet presAssocID="{C97EDDA4-0082-4384-BA5B-D164216370D2}" presName="spaceRect" presStyleCnt="0"/>
      <dgm:spPr/>
    </dgm:pt>
    <dgm:pt modelId="{2728A24B-5B3B-4A6D-89C3-17BABCBD849A}" type="pres">
      <dgm:prSet presAssocID="{C97EDDA4-0082-4384-BA5B-D164216370D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04A9C68-6921-48B6-8638-5C2AA1B70A53}" type="presOf" srcId="{664E9E46-624F-4B61-A684-BBFA1CE61621}" destId="{DF9C8E1E-24D5-4AB9-A596-A6C6ED176385}" srcOrd="0" destOrd="0" presId="urn:microsoft.com/office/officeart/2018/2/layout/IconVerticalSolidList"/>
    <dgm:cxn modelId="{4E08546B-D87A-4B39-9146-D44431898100}" type="presOf" srcId="{5491CD42-305A-4F7D-BF38-21852EEE6BAE}" destId="{B6B6CF3B-8604-4A6B-8E99-0B66D9E76B3E}" srcOrd="0" destOrd="0" presId="urn:microsoft.com/office/officeart/2018/2/layout/IconVerticalSolidList"/>
    <dgm:cxn modelId="{1BB1B793-0166-4591-8307-352726DAD8A5}" srcId="{5491CD42-305A-4F7D-BF38-21852EEE6BAE}" destId="{A02F1B47-F01F-49DF-BC88-22CA2644B14A}" srcOrd="0" destOrd="0" parTransId="{A0E62AB6-D09D-4A44-86A8-AE6F783F47CE}" sibTransId="{DBCF6925-A2F6-415D-8924-371B2AFA708A}"/>
    <dgm:cxn modelId="{E434CAA1-F58D-4F33-9ABA-FCBBF63A0BD5}" srcId="{664E9E46-624F-4B61-A684-BBFA1CE61621}" destId="{84F4CCB2-BFBA-4628-A8F4-8E0F89C9A8E2}" srcOrd="1" destOrd="0" parTransId="{18FE0D3A-EA09-428D-B896-33418BA54425}" sibTransId="{E26FBA43-4097-46C0-BF06-5E56D0AE0750}"/>
    <dgm:cxn modelId="{868548AD-75BE-4D54-B9AF-0BADD6D015CC}" srcId="{664E9E46-624F-4B61-A684-BBFA1CE61621}" destId="{C97EDDA4-0082-4384-BA5B-D164216370D2}" srcOrd="2" destOrd="0" parTransId="{3792938E-9619-490B-9148-96B5130BB04F}" sibTransId="{7807E6EA-D602-4A07-943F-DF0B6AD0B023}"/>
    <dgm:cxn modelId="{95520EBC-82F4-4A6E-8655-6297DD34C60B}" type="presOf" srcId="{C97EDDA4-0082-4384-BA5B-D164216370D2}" destId="{2728A24B-5B3B-4A6D-89C3-17BABCBD849A}" srcOrd="0" destOrd="0" presId="urn:microsoft.com/office/officeart/2018/2/layout/IconVerticalSolidList"/>
    <dgm:cxn modelId="{846203CA-EC48-432C-88DF-5F5F312DB9B2}" type="presOf" srcId="{A02F1B47-F01F-49DF-BC88-22CA2644B14A}" destId="{99F8C82A-95E9-4979-9325-000676F31A60}" srcOrd="0" destOrd="0" presId="urn:microsoft.com/office/officeart/2018/2/layout/IconVerticalSolidList"/>
    <dgm:cxn modelId="{246023E3-8CCB-491C-A09A-0037EAE4D996}" type="presOf" srcId="{84F4CCB2-BFBA-4628-A8F4-8E0F89C9A8E2}" destId="{2CD48D90-2799-44EF-A76A-2B95E8612E4C}" srcOrd="0" destOrd="0" presId="urn:microsoft.com/office/officeart/2018/2/layout/IconVerticalSolidList"/>
    <dgm:cxn modelId="{D013BDE9-3305-4743-92BB-881D160D26F2}" srcId="{84F4CCB2-BFBA-4628-A8F4-8E0F89C9A8E2}" destId="{1F59C9DD-366C-452A-ACDA-1411651D7D6B}" srcOrd="0" destOrd="0" parTransId="{C48F5E66-FA67-4611-8EE1-F53767337CB0}" sibTransId="{9BAA0E20-72B4-4695-90F4-DAA9F5FD90A9}"/>
    <dgm:cxn modelId="{C2D452F2-5447-4F76-AA59-63B1B54B1670}" type="presOf" srcId="{1F59C9DD-366C-452A-ACDA-1411651D7D6B}" destId="{AB27A190-2AB1-417A-9FA3-7A231ADFED7F}" srcOrd="0" destOrd="0" presId="urn:microsoft.com/office/officeart/2018/2/layout/IconVerticalSolidList"/>
    <dgm:cxn modelId="{D3F7A3F4-6DBA-41FA-AC36-62A4E8B8C1A4}" srcId="{664E9E46-624F-4B61-A684-BBFA1CE61621}" destId="{5491CD42-305A-4F7D-BF38-21852EEE6BAE}" srcOrd="0" destOrd="0" parTransId="{601D3F77-96C9-40B2-88F5-771F75B78A23}" sibTransId="{BF837FE0-6B0F-4F77-8E34-32B941854FD5}"/>
    <dgm:cxn modelId="{C240EEB6-C814-4779-A734-6760AF48DB7B}" type="presParOf" srcId="{DF9C8E1E-24D5-4AB9-A596-A6C6ED176385}" destId="{0688DAA9-5F61-41D5-9F72-9A20BC1E4904}" srcOrd="0" destOrd="0" presId="urn:microsoft.com/office/officeart/2018/2/layout/IconVerticalSolidList"/>
    <dgm:cxn modelId="{84FC78E1-2AD3-4AF8-B8E1-16CED3720EEC}" type="presParOf" srcId="{0688DAA9-5F61-41D5-9F72-9A20BC1E4904}" destId="{3616A884-1FDB-46FE-8CA3-B27348FDCDC2}" srcOrd="0" destOrd="0" presId="urn:microsoft.com/office/officeart/2018/2/layout/IconVerticalSolidList"/>
    <dgm:cxn modelId="{0CA7FCD1-C19F-4987-989F-0EE203EFB6E8}" type="presParOf" srcId="{0688DAA9-5F61-41D5-9F72-9A20BC1E4904}" destId="{35AF4D44-6347-42D1-8F40-A4D91D44CD5D}" srcOrd="1" destOrd="0" presId="urn:microsoft.com/office/officeart/2018/2/layout/IconVerticalSolidList"/>
    <dgm:cxn modelId="{55CC30C7-A7DC-4631-976E-F879389D5341}" type="presParOf" srcId="{0688DAA9-5F61-41D5-9F72-9A20BC1E4904}" destId="{47C0F782-E0E9-4B6A-959C-3F9CD3EC368B}" srcOrd="2" destOrd="0" presId="urn:microsoft.com/office/officeart/2018/2/layout/IconVerticalSolidList"/>
    <dgm:cxn modelId="{93D747D3-9B41-4307-80AC-4C04720DED7E}" type="presParOf" srcId="{0688DAA9-5F61-41D5-9F72-9A20BC1E4904}" destId="{B6B6CF3B-8604-4A6B-8E99-0B66D9E76B3E}" srcOrd="3" destOrd="0" presId="urn:microsoft.com/office/officeart/2018/2/layout/IconVerticalSolidList"/>
    <dgm:cxn modelId="{4ACD2FF5-23AB-4240-ABB6-F6B84554B39C}" type="presParOf" srcId="{0688DAA9-5F61-41D5-9F72-9A20BC1E4904}" destId="{99F8C82A-95E9-4979-9325-000676F31A60}" srcOrd="4" destOrd="0" presId="urn:microsoft.com/office/officeart/2018/2/layout/IconVerticalSolidList"/>
    <dgm:cxn modelId="{56BFAF62-921D-407A-9A69-32CE6A740342}" type="presParOf" srcId="{DF9C8E1E-24D5-4AB9-A596-A6C6ED176385}" destId="{9DF4492B-4DBF-4162-BCA6-C028448C3B1E}" srcOrd="1" destOrd="0" presId="urn:microsoft.com/office/officeart/2018/2/layout/IconVerticalSolidList"/>
    <dgm:cxn modelId="{1EB1D6AB-D521-4FB3-9ED8-75568AF38BCC}" type="presParOf" srcId="{DF9C8E1E-24D5-4AB9-A596-A6C6ED176385}" destId="{B64E256D-E23B-4B03-AC66-D9E2995B7AFB}" srcOrd="2" destOrd="0" presId="urn:microsoft.com/office/officeart/2018/2/layout/IconVerticalSolidList"/>
    <dgm:cxn modelId="{FA227BE9-6520-440E-B2E2-4764DAAC2B0A}" type="presParOf" srcId="{B64E256D-E23B-4B03-AC66-D9E2995B7AFB}" destId="{DA5E056B-EA29-43D8-A9F0-6479379AEF20}" srcOrd="0" destOrd="0" presId="urn:microsoft.com/office/officeart/2018/2/layout/IconVerticalSolidList"/>
    <dgm:cxn modelId="{DB8F2D7A-A0E2-492D-BAEA-0C1BF1E370AA}" type="presParOf" srcId="{B64E256D-E23B-4B03-AC66-D9E2995B7AFB}" destId="{AE091B05-B5A4-4A39-BCBE-B832E2DF0B79}" srcOrd="1" destOrd="0" presId="urn:microsoft.com/office/officeart/2018/2/layout/IconVerticalSolidList"/>
    <dgm:cxn modelId="{60D74595-C18E-4F77-B2B8-14EE353337AE}" type="presParOf" srcId="{B64E256D-E23B-4B03-AC66-D9E2995B7AFB}" destId="{912ABC2B-0CD5-435D-8EDC-08D4EA0EA175}" srcOrd="2" destOrd="0" presId="urn:microsoft.com/office/officeart/2018/2/layout/IconVerticalSolidList"/>
    <dgm:cxn modelId="{7CBF5A41-8544-49B2-827C-70F11738B3DA}" type="presParOf" srcId="{B64E256D-E23B-4B03-AC66-D9E2995B7AFB}" destId="{2CD48D90-2799-44EF-A76A-2B95E8612E4C}" srcOrd="3" destOrd="0" presId="urn:microsoft.com/office/officeart/2018/2/layout/IconVerticalSolidList"/>
    <dgm:cxn modelId="{1A8B9A0F-CD02-455B-BE98-3D71678329E3}" type="presParOf" srcId="{B64E256D-E23B-4B03-AC66-D9E2995B7AFB}" destId="{AB27A190-2AB1-417A-9FA3-7A231ADFED7F}" srcOrd="4" destOrd="0" presId="urn:microsoft.com/office/officeart/2018/2/layout/IconVerticalSolidList"/>
    <dgm:cxn modelId="{2999EF5C-2315-409D-BD57-2553BAEA9DE6}" type="presParOf" srcId="{DF9C8E1E-24D5-4AB9-A596-A6C6ED176385}" destId="{EB8ACB44-52A2-4E3D-9098-FEB6C8515636}" srcOrd="3" destOrd="0" presId="urn:microsoft.com/office/officeart/2018/2/layout/IconVerticalSolidList"/>
    <dgm:cxn modelId="{4BAA5B56-1DCE-4316-873B-AD8DE2E80ED4}" type="presParOf" srcId="{DF9C8E1E-24D5-4AB9-A596-A6C6ED176385}" destId="{3B07B042-96F6-4FD5-82DE-EC7B5C4459E6}" srcOrd="4" destOrd="0" presId="urn:microsoft.com/office/officeart/2018/2/layout/IconVerticalSolidList"/>
    <dgm:cxn modelId="{A4FBB06E-FB10-4F5A-9F1B-3FC63B103DC5}" type="presParOf" srcId="{3B07B042-96F6-4FD5-82DE-EC7B5C4459E6}" destId="{2196B9C8-076E-4AF7-8211-462EA2B9BFCA}" srcOrd="0" destOrd="0" presId="urn:microsoft.com/office/officeart/2018/2/layout/IconVerticalSolidList"/>
    <dgm:cxn modelId="{0F9262E8-62E3-4595-9931-853E4D95BBA7}" type="presParOf" srcId="{3B07B042-96F6-4FD5-82DE-EC7B5C4459E6}" destId="{574FE5FA-0432-45A0-B409-7227740B2ECE}" srcOrd="1" destOrd="0" presId="urn:microsoft.com/office/officeart/2018/2/layout/IconVerticalSolidList"/>
    <dgm:cxn modelId="{6DA622F0-84B6-47A8-A90C-548A3701905D}" type="presParOf" srcId="{3B07B042-96F6-4FD5-82DE-EC7B5C4459E6}" destId="{B1456E9A-6610-4A9D-9FEF-2EE31BD6CEF8}" srcOrd="2" destOrd="0" presId="urn:microsoft.com/office/officeart/2018/2/layout/IconVerticalSolidList"/>
    <dgm:cxn modelId="{ADC2C5F2-5CD4-4AB2-8508-654919C30527}" type="presParOf" srcId="{3B07B042-96F6-4FD5-82DE-EC7B5C4459E6}" destId="{2728A24B-5B3B-4A6D-89C3-17BABCBD84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36837B-7AC7-46A1-ADE3-AAC990C2870D}" type="doc">
      <dgm:prSet loTypeId="urn:microsoft.com/office/officeart/2016/7/layout/VerticalSolidActionLis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7C26A9-B42E-4444-8785-4272ED8D7720}">
      <dgm:prSet custT="1"/>
      <dgm:spPr/>
      <dgm:t>
        <a:bodyPr/>
        <a:lstStyle/>
        <a:p>
          <a:r>
            <a:rPr lang="en-US" sz="2400" b="1" dirty="0">
              <a:latin typeface="Constantia" panose="02030602050306030303" pitchFamily="18" charset="0"/>
            </a:rPr>
            <a:t>Update a Specific Software</a:t>
          </a:r>
          <a:endParaRPr lang="en-US" sz="2400" dirty="0">
            <a:latin typeface="Constantia" panose="02030602050306030303" pitchFamily="18" charset="0"/>
          </a:endParaRPr>
        </a:p>
      </dgm:t>
    </dgm:pt>
    <dgm:pt modelId="{35F72186-499A-4ED4-95C3-93C31C9AECE8}" type="parTrans" cxnId="{1C31E88B-828E-4FFC-A10A-C482CD34FBD2}">
      <dgm:prSet/>
      <dgm:spPr/>
      <dgm:t>
        <a:bodyPr/>
        <a:lstStyle/>
        <a:p>
          <a:endParaRPr lang="en-US"/>
        </a:p>
      </dgm:t>
    </dgm:pt>
    <dgm:pt modelId="{471F1231-9635-43EF-8EC1-CAC0388908A5}" type="sibTrans" cxnId="{1C31E88B-828E-4FFC-A10A-C482CD34FBD2}">
      <dgm:prSet/>
      <dgm:spPr/>
      <dgm:t>
        <a:bodyPr/>
        <a:lstStyle/>
        <a:p>
          <a:endParaRPr lang="en-US"/>
        </a:p>
      </dgm:t>
    </dgm:pt>
    <dgm:pt modelId="{800ED7E7-704F-417E-94AD-CD4919DB7552}">
      <dgm:prSet custT="1"/>
      <dgm:spPr/>
      <dgm:t>
        <a:bodyPr/>
        <a:lstStyle/>
        <a:p>
          <a:r>
            <a:rPr lang="en-US" sz="2400" dirty="0" err="1">
              <a:latin typeface="Constantia" panose="02030602050306030303" pitchFamily="18" charset="0"/>
            </a:rPr>
            <a:t>sudo</a:t>
          </a:r>
          <a:r>
            <a:rPr lang="en-US" sz="2400" dirty="0">
              <a:latin typeface="Constantia" panose="02030602050306030303" pitchFamily="18" charset="0"/>
            </a:rPr>
            <a:t> apt install --only-upgrade &lt;</a:t>
          </a:r>
          <a:r>
            <a:rPr lang="en-US" sz="2400" dirty="0" err="1">
              <a:latin typeface="Constantia" panose="02030602050306030303" pitchFamily="18" charset="0"/>
            </a:rPr>
            <a:t>package_name</a:t>
          </a:r>
          <a:r>
            <a:rPr lang="en-US" sz="2400" dirty="0">
              <a:latin typeface="Constantia" panose="02030602050306030303" pitchFamily="18" charset="0"/>
            </a:rPr>
            <a:t>&gt;</a:t>
          </a:r>
        </a:p>
      </dgm:t>
    </dgm:pt>
    <dgm:pt modelId="{3665FB57-C57E-4D44-A5BC-205D4C3CB108}" type="parTrans" cxnId="{0D7E6862-AA8F-45F7-AAF0-E07C95118ABC}">
      <dgm:prSet/>
      <dgm:spPr/>
      <dgm:t>
        <a:bodyPr/>
        <a:lstStyle/>
        <a:p>
          <a:endParaRPr lang="en-US"/>
        </a:p>
      </dgm:t>
    </dgm:pt>
    <dgm:pt modelId="{3643C9D4-171E-456E-A937-5EDBBF4AD067}" type="sibTrans" cxnId="{0D7E6862-AA8F-45F7-AAF0-E07C95118ABC}">
      <dgm:prSet/>
      <dgm:spPr/>
      <dgm:t>
        <a:bodyPr/>
        <a:lstStyle/>
        <a:p>
          <a:endParaRPr lang="en-US"/>
        </a:p>
      </dgm:t>
    </dgm:pt>
    <dgm:pt modelId="{48D4646F-677F-4941-BBBF-FB6721ACB343}">
      <dgm:prSet custT="1"/>
      <dgm:spPr/>
      <dgm:t>
        <a:bodyPr/>
        <a:lstStyle/>
        <a:p>
          <a:r>
            <a:rPr lang="en-US" sz="2400" dirty="0" err="1">
              <a:latin typeface="Constantia" panose="02030602050306030303" pitchFamily="18" charset="0"/>
            </a:rPr>
            <a:t>sudo</a:t>
          </a:r>
          <a:r>
            <a:rPr lang="en-US" sz="2400" dirty="0">
              <a:latin typeface="Constantia" panose="02030602050306030303" pitchFamily="18" charset="0"/>
            </a:rPr>
            <a:t> yum update &lt;</a:t>
          </a:r>
          <a:r>
            <a:rPr lang="en-US" sz="2400" dirty="0" err="1">
              <a:latin typeface="Constantia" panose="02030602050306030303" pitchFamily="18" charset="0"/>
            </a:rPr>
            <a:t>package_name</a:t>
          </a:r>
          <a:r>
            <a:rPr lang="en-US" sz="2400" dirty="0">
              <a:latin typeface="Constantia" panose="02030602050306030303" pitchFamily="18" charset="0"/>
            </a:rPr>
            <a:t>&gt;</a:t>
          </a:r>
        </a:p>
      </dgm:t>
    </dgm:pt>
    <dgm:pt modelId="{73D5AD5C-B75F-4968-9D9F-666D04D002D5}" type="parTrans" cxnId="{C717AA95-CA43-4220-AD39-F6AAC214A08F}">
      <dgm:prSet/>
      <dgm:spPr/>
      <dgm:t>
        <a:bodyPr/>
        <a:lstStyle/>
        <a:p>
          <a:endParaRPr lang="en-US"/>
        </a:p>
      </dgm:t>
    </dgm:pt>
    <dgm:pt modelId="{884C4FD9-DBA9-44E8-8C53-D8E8CFB19C86}" type="sibTrans" cxnId="{C717AA95-CA43-4220-AD39-F6AAC214A08F}">
      <dgm:prSet/>
      <dgm:spPr/>
      <dgm:t>
        <a:bodyPr/>
        <a:lstStyle/>
        <a:p>
          <a:endParaRPr lang="en-US"/>
        </a:p>
      </dgm:t>
    </dgm:pt>
    <dgm:pt modelId="{06A303EE-595F-4838-AF3D-DEE8CCE05732}">
      <dgm:prSet custT="1"/>
      <dgm:spPr/>
      <dgm:t>
        <a:bodyPr/>
        <a:lstStyle/>
        <a:p>
          <a:pPr rtl="0"/>
          <a:r>
            <a:rPr lang="en-US" sz="2400" dirty="0" err="1">
              <a:latin typeface="Constantia" panose="02030602050306030303" pitchFamily="18" charset="0"/>
            </a:rPr>
            <a:t>sudo</a:t>
          </a:r>
          <a:r>
            <a:rPr lang="en-US" sz="2400" dirty="0">
              <a:latin typeface="Constantia" panose="02030602050306030303" pitchFamily="18" charset="0"/>
            </a:rPr>
            <a:t> </a:t>
          </a:r>
          <a:r>
            <a:rPr lang="en-US" sz="2400" dirty="0" err="1">
              <a:latin typeface="Constantia" panose="02030602050306030303" pitchFamily="18" charset="0"/>
            </a:rPr>
            <a:t>dnf</a:t>
          </a:r>
          <a:r>
            <a:rPr lang="en-US" sz="2400" dirty="0">
              <a:latin typeface="Constantia" panose="02030602050306030303" pitchFamily="18" charset="0"/>
            </a:rPr>
            <a:t> upgrade &lt;</a:t>
          </a:r>
          <a:r>
            <a:rPr lang="en-US" sz="2400" dirty="0" err="1">
              <a:latin typeface="Constantia" panose="02030602050306030303" pitchFamily="18" charset="0"/>
            </a:rPr>
            <a:t>package_name</a:t>
          </a:r>
          <a:r>
            <a:rPr lang="en-US" sz="2400" dirty="0">
              <a:latin typeface="Constantia" panose="02030602050306030303" pitchFamily="18" charset="0"/>
            </a:rPr>
            <a:t>&gt;</a:t>
          </a:r>
          <a:endParaRPr lang="en-US" sz="2400" b="0" dirty="0">
            <a:latin typeface="Constantia" panose="02030602050306030303" pitchFamily="18" charset="0"/>
          </a:endParaRPr>
        </a:p>
      </dgm:t>
    </dgm:pt>
    <dgm:pt modelId="{2A3B4EBE-7D92-437E-AB4E-D1C0CADDFB6A}" type="parTrans" cxnId="{91AC93D9-9D71-4243-BFCA-75938A0E82AE}">
      <dgm:prSet/>
      <dgm:spPr/>
      <dgm:t>
        <a:bodyPr/>
        <a:lstStyle/>
        <a:p>
          <a:endParaRPr lang="en-US"/>
        </a:p>
      </dgm:t>
    </dgm:pt>
    <dgm:pt modelId="{8C7D4D2A-B53D-4AB8-B1E6-CF035D575D25}" type="sibTrans" cxnId="{91AC93D9-9D71-4243-BFCA-75938A0E82AE}">
      <dgm:prSet/>
      <dgm:spPr/>
      <dgm:t>
        <a:bodyPr/>
        <a:lstStyle/>
        <a:p>
          <a:endParaRPr lang="en-US"/>
        </a:p>
      </dgm:t>
    </dgm:pt>
    <dgm:pt modelId="{C408791A-FFC5-4231-BA07-778033CC8AD8}">
      <dgm:prSet custT="1"/>
      <dgm:spPr/>
      <dgm:t>
        <a:bodyPr/>
        <a:lstStyle/>
        <a:p>
          <a:r>
            <a:rPr lang="en-US" sz="2400" dirty="0">
              <a:latin typeface="Constantia" panose="02030602050306030303" pitchFamily="18" charset="0"/>
            </a:rPr>
            <a:t>Automate package updates using </a:t>
          </a:r>
          <a:r>
            <a:rPr lang="en-US" sz="2400" dirty="0" err="1">
              <a:latin typeface="Constantia" panose="02030602050306030303" pitchFamily="18" charset="0"/>
            </a:rPr>
            <a:t>cron</a:t>
          </a:r>
          <a:r>
            <a:rPr lang="en-US" sz="2400" dirty="0">
              <a:latin typeface="Constantia" panose="02030602050306030303" pitchFamily="18" charset="0"/>
            </a:rPr>
            <a:t> jobs to run update commands at specific intervals.</a:t>
          </a:r>
        </a:p>
      </dgm:t>
    </dgm:pt>
    <dgm:pt modelId="{C74ECE64-FFD8-4638-B691-FEA133804857}" type="parTrans" cxnId="{909AF409-3C3D-499E-83E9-60C2E80685E1}">
      <dgm:prSet/>
      <dgm:spPr/>
      <dgm:t>
        <a:bodyPr/>
        <a:lstStyle/>
        <a:p>
          <a:endParaRPr lang="en-US"/>
        </a:p>
      </dgm:t>
    </dgm:pt>
    <dgm:pt modelId="{3468D046-683E-442D-A242-B6358163397D}" type="sibTrans" cxnId="{909AF409-3C3D-499E-83E9-60C2E80685E1}">
      <dgm:prSet/>
      <dgm:spPr/>
      <dgm:t>
        <a:bodyPr/>
        <a:lstStyle/>
        <a:p>
          <a:endParaRPr lang="en-US"/>
        </a:p>
      </dgm:t>
    </dgm:pt>
    <dgm:pt modelId="{67F2AFCD-2505-4077-92E9-1A38B7FF0F86}">
      <dgm:prSet custT="1"/>
      <dgm:spPr/>
      <dgm:t>
        <a:bodyPr/>
        <a:lstStyle/>
        <a:p>
          <a:pPr rtl="0"/>
          <a:r>
            <a:rPr lang="en-US" sz="2400">
              <a:latin typeface="Constantia" panose="02030602050306030303" pitchFamily="18" charset="0"/>
            </a:rPr>
            <a:t>Install and configure unattended-upgrades </a:t>
          </a:r>
          <a:r>
            <a:rPr lang="en-US" sz="2400">
              <a:latin typeface="Constantia" panose="02030602050306030303" pitchFamily="18" charset="0"/>
              <a:cs typeface="Calibri"/>
            </a:rPr>
            <a:t>(Debian/Ubuntu)</a:t>
          </a:r>
          <a:r>
            <a:rPr lang="en-US" sz="2400">
              <a:latin typeface="Constantia" panose="02030602050306030303" pitchFamily="18" charset="0"/>
            </a:rPr>
            <a:t> to automatically download and install security updates:</a:t>
          </a:r>
        </a:p>
      </dgm:t>
    </dgm:pt>
    <dgm:pt modelId="{BC482E00-E676-43FE-88A8-B9D71F7FB51D}" type="parTrans" cxnId="{97AD37E6-0564-4380-8DDA-6FBE5ACAF26E}">
      <dgm:prSet/>
      <dgm:spPr/>
      <dgm:t>
        <a:bodyPr/>
        <a:lstStyle/>
        <a:p>
          <a:endParaRPr lang="en-US"/>
        </a:p>
      </dgm:t>
    </dgm:pt>
    <dgm:pt modelId="{9FEF61D7-2C33-4D6E-8C2B-90C032AC9F9F}" type="sibTrans" cxnId="{97AD37E6-0564-4380-8DDA-6FBE5ACAF26E}">
      <dgm:prSet/>
      <dgm:spPr/>
      <dgm:t>
        <a:bodyPr/>
        <a:lstStyle/>
        <a:p>
          <a:endParaRPr lang="en-US"/>
        </a:p>
      </dgm:t>
    </dgm:pt>
    <dgm:pt modelId="{5110AFAC-9061-4FC6-A5EE-EFF8C292B108}">
      <dgm:prSet custT="1"/>
      <dgm:spPr/>
      <dgm:t>
        <a:bodyPr/>
        <a:lstStyle/>
        <a:p>
          <a:pPr rtl="0"/>
          <a:r>
            <a:rPr lang="en-US" sz="2400" err="1">
              <a:latin typeface="Constantia" panose="02030602050306030303" pitchFamily="18" charset="0"/>
            </a:rPr>
            <a:t>sudo</a:t>
          </a:r>
          <a:r>
            <a:rPr lang="en-US" sz="2400">
              <a:latin typeface="Constantia" panose="02030602050306030303" pitchFamily="18" charset="0"/>
            </a:rPr>
            <a:t> apt install unattended-upgrades</a:t>
          </a:r>
        </a:p>
      </dgm:t>
    </dgm:pt>
    <dgm:pt modelId="{CEFF159D-AC58-4C84-B12E-58ECDACB899C}" type="parTrans" cxnId="{1D60BE58-DCD2-449C-9370-20E61A990B7F}">
      <dgm:prSet/>
      <dgm:spPr/>
      <dgm:t>
        <a:bodyPr/>
        <a:lstStyle/>
        <a:p>
          <a:endParaRPr lang="en-US"/>
        </a:p>
      </dgm:t>
    </dgm:pt>
    <dgm:pt modelId="{E15F2503-F060-43EB-BFDC-0C3EB125E87D}" type="sibTrans" cxnId="{1D60BE58-DCD2-449C-9370-20E61A990B7F}">
      <dgm:prSet/>
      <dgm:spPr/>
      <dgm:t>
        <a:bodyPr/>
        <a:lstStyle/>
        <a:p>
          <a:endParaRPr lang="en-US"/>
        </a:p>
      </dgm:t>
    </dgm:pt>
    <dgm:pt modelId="{70520033-A5BF-4EA6-BA8F-C9F5CE5899AF}">
      <dgm:prSet phldr="0" custT="1"/>
      <dgm:spPr/>
      <dgm:t>
        <a:bodyPr/>
        <a:lstStyle/>
        <a:p>
          <a:r>
            <a:rPr lang="en-US" sz="2400" b="1">
              <a:latin typeface="Constantia" panose="02030602050306030303" pitchFamily="18" charset="0"/>
            </a:rPr>
            <a:t>Automate System Updates</a:t>
          </a:r>
          <a:endParaRPr lang="en-US" sz="2400">
            <a:latin typeface="Constantia" panose="02030602050306030303" pitchFamily="18" charset="0"/>
          </a:endParaRPr>
        </a:p>
      </dgm:t>
    </dgm:pt>
    <dgm:pt modelId="{16E3525B-5B09-41B5-9257-ECECC976E2AD}" type="parTrans" cxnId="{3D13EFF1-C5B8-46D0-82E2-57F3C921A9E5}">
      <dgm:prSet/>
      <dgm:spPr/>
      <dgm:t>
        <a:bodyPr/>
        <a:lstStyle/>
        <a:p>
          <a:endParaRPr lang="en-IN"/>
        </a:p>
      </dgm:t>
    </dgm:pt>
    <dgm:pt modelId="{30B3E177-F661-4A2D-84A9-9F3D18F9F213}" type="sibTrans" cxnId="{3D13EFF1-C5B8-46D0-82E2-57F3C921A9E5}">
      <dgm:prSet/>
      <dgm:spPr/>
      <dgm:t>
        <a:bodyPr/>
        <a:lstStyle/>
        <a:p>
          <a:endParaRPr lang="en-IN"/>
        </a:p>
      </dgm:t>
    </dgm:pt>
    <dgm:pt modelId="{E5ECDE07-3D97-4EC0-BB49-F11AA31AFC04}">
      <dgm:prSet phldr="0" custT="1"/>
      <dgm:spPr/>
      <dgm:t>
        <a:bodyPr/>
        <a:lstStyle/>
        <a:p>
          <a:r>
            <a:rPr lang="en-US" sz="2400" dirty="0" err="1">
              <a:latin typeface="Constantia" panose="02030602050306030303" pitchFamily="18" charset="0"/>
            </a:rPr>
            <a:t>sudo</a:t>
          </a:r>
          <a:r>
            <a:rPr lang="en-US" sz="2400" dirty="0">
              <a:latin typeface="Constantia" panose="02030602050306030303" pitchFamily="18" charset="0"/>
            </a:rPr>
            <a:t> </a:t>
          </a:r>
          <a:r>
            <a:rPr lang="en-US" sz="2400" dirty="0" err="1">
              <a:latin typeface="Constantia" panose="02030602050306030303" pitchFamily="18" charset="0"/>
            </a:rPr>
            <a:t>dpkg</a:t>
          </a:r>
          <a:r>
            <a:rPr lang="en-US" sz="2400" dirty="0">
              <a:latin typeface="Constantia" panose="02030602050306030303" pitchFamily="18" charset="0"/>
            </a:rPr>
            <a:t>-reconfigure unattended-upgrades</a:t>
          </a:r>
        </a:p>
      </dgm:t>
    </dgm:pt>
    <dgm:pt modelId="{6BB988E4-C787-49B7-AA14-E20F6C2FE261}" type="parTrans" cxnId="{5FDAD423-5CF8-429B-A212-B43E194FBE71}">
      <dgm:prSet/>
      <dgm:spPr/>
      <dgm:t>
        <a:bodyPr/>
        <a:lstStyle/>
        <a:p>
          <a:endParaRPr lang="en-IN"/>
        </a:p>
      </dgm:t>
    </dgm:pt>
    <dgm:pt modelId="{995B8608-647A-4DAB-BEA7-CEDA6CE163F6}" type="sibTrans" cxnId="{5FDAD423-5CF8-429B-A212-B43E194FBE71}">
      <dgm:prSet/>
      <dgm:spPr/>
      <dgm:t>
        <a:bodyPr/>
        <a:lstStyle/>
        <a:p>
          <a:endParaRPr lang="en-IN"/>
        </a:p>
      </dgm:t>
    </dgm:pt>
    <dgm:pt modelId="{E4FE5DC4-33EF-4AA6-ADCB-F5CA275E0128}" type="pres">
      <dgm:prSet presAssocID="{F536837B-7AC7-46A1-ADE3-AAC990C2870D}" presName="Name0" presStyleCnt="0">
        <dgm:presLayoutVars>
          <dgm:dir/>
          <dgm:animLvl val="lvl"/>
          <dgm:resizeHandles val="exact"/>
        </dgm:presLayoutVars>
      </dgm:prSet>
      <dgm:spPr/>
    </dgm:pt>
    <dgm:pt modelId="{91E79B1D-2B6F-48BE-B9D2-51854440FBD9}" type="pres">
      <dgm:prSet presAssocID="{457C26A9-B42E-4444-8785-4272ED8D7720}" presName="linNode" presStyleCnt="0"/>
      <dgm:spPr/>
    </dgm:pt>
    <dgm:pt modelId="{85B72622-5F11-4D5A-8E81-1090599FE933}" type="pres">
      <dgm:prSet presAssocID="{457C26A9-B42E-4444-8785-4272ED8D7720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11340FFE-5E11-4832-B550-749F1F97AE95}" type="pres">
      <dgm:prSet presAssocID="{457C26A9-B42E-4444-8785-4272ED8D7720}" presName="descendantText" presStyleLbl="alignAccFollowNode1" presStyleIdx="0" presStyleCnt="2">
        <dgm:presLayoutVars>
          <dgm:bulletEnabled/>
        </dgm:presLayoutVars>
      </dgm:prSet>
      <dgm:spPr/>
    </dgm:pt>
    <dgm:pt modelId="{B92FED5A-2946-4F7E-BD61-6483387B5D28}" type="pres">
      <dgm:prSet presAssocID="{471F1231-9635-43EF-8EC1-CAC0388908A5}" presName="sp" presStyleCnt="0"/>
      <dgm:spPr/>
    </dgm:pt>
    <dgm:pt modelId="{A5F215F4-A517-4D0A-A701-988AFBF11468}" type="pres">
      <dgm:prSet presAssocID="{70520033-A5BF-4EA6-BA8F-C9F5CE5899AF}" presName="linNode" presStyleCnt="0"/>
      <dgm:spPr/>
    </dgm:pt>
    <dgm:pt modelId="{D72FB477-A5C9-49D7-A7A7-099C2C868816}" type="pres">
      <dgm:prSet presAssocID="{70520033-A5BF-4EA6-BA8F-C9F5CE5899AF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DEA4714C-74B9-486B-9E31-A740FFA82EF9}" type="pres">
      <dgm:prSet presAssocID="{70520033-A5BF-4EA6-BA8F-C9F5CE5899AF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909AF409-3C3D-499E-83E9-60C2E80685E1}" srcId="{70520033-A5BF-4EA6-BA8F-C9F5CE5899AF}" destId="{C408791A-FFC5-4231-BA07-778033CC8AD8}" srcOrd="0" destOrd="0" parTransId="{C74ECE64-FFD8-4638-B691-FEA133804857}" sibTransId="{3468D046-683E-442D-A242-B6358163397D}"/>
    <dgm:cxn modelId="{51FB270C-36CE-4D3A-877D-3FCA3E13B4E8}" type="presOf" srcId="{E5ECDE07-3D97-4EC0-BB49-F11AA31AFC04}" destId="{DEA4714C-74B9-486B-9E31-A740FFA82EF9}" srcOrd="0" destOrd="3" presId="urn:microsoft.com/office/officeart/2016/7/layout/VerticalSolidActionList"/>
    <dgm:cxn modelId="{9DAF4D0C-4263-4C40-B1C2-7D5E8153284E}" type="presOf" srcId="{48D4646F-677F-4941-BBBF-FB6721ACB343}" destId="{11340FFE-5E11-4832-B550-749F1F97AE95}" srcOrd="0" destOrd="1" presId="urn:microsoft.com/office/officeart/2016/7/layout/VerticalSolidActionList"/>
    <dgm:cxn modelId="{A6934210-2391-46FC-805C-647C6B3C4BD5}" type="presOf" srcId="{5110AFAC-9061-4FC6-A5EE-EFF8C292B108}" destId="{DEA4714C-74B9-486B-9E31-A740FFA82EF9}" srcOrd="0" destOrd="2" presId="urn:microsoft.com/office/officeart/2016/7/layout/VerticalSolidActionList"/>
    <dgm:cxn modelId="{5FDAD423-5CF8-429B-A212-B43E194FBE71}" srcId="{70520033-A5BF-4EA6-BA8F-C9F5CE5899AF}" destId="{E5ECDE07-3D97-4EC0-BB49-F11AA31AFC04}" srcOrd="3" destOrd="0" parTransId="{6BB988E4-C787-49B7-AA14-E20F6C2FE261}" sibTransId="{995B8608-647A-4DAB-BEA7-CEDA6CE163F6}"/>
    <dgm:cxn modelId="{E6296A2B-DBBD-4ABA-A34F-6181C31FCE17}" type="presOf" srcId="{F536837B-7AC7-46A1-ADE3-AAC990C2870D}" destId="{E4FE5DC4-33EF-4AA6-ADCB-F5CA275E0128}" srcOrd="0" destOrd="0" presId="urn:microsoft.com/office/officeart/2016/7/layout/VerticalSolidActionList"/>
    <dgm:cxn modelId="{0D7E6862-AA8F-45F7-AAF0-E07C95118ABC}" srcId="{457C26A9-B42E-4444-8785-4272ED8D7720}" destId="{800ED7E7-704F-417E-94AD-CD4919DB7552}" srcOrd="0" destOrd="0" parTransId="{3665FB57-C57E-4D44-A5BC-205D4C3CB108}" sibTransId="{3643C9D4-171E-456E-A937-5EDBBF4AD067}"/>
    <dgm:cxn modelId="{1D60BE58-DCD2-449C-9370-20E61A990B7F}" srcId="{70520033-A5BF-4EA6-BA8F-C9F5CE5899AF}" destId="{5110AFAC-9061-4FC6-A5EE-EFF8C292B108}" srcOrd="2" destOrd="0" parTransId="{CEFF159D-AC58-4C84-B12E-58ECDACB899C}" sibTransId="{E15F2503-F060-43EB-BFDC-0C3EB125E87D}"/>
    <dgm:cxn modelId="{1C31E88B-828E-4FFC-A10A-C482CD34FBD2}" srcId="{F536837B-7AC7-46A1-ADE3-AAC990C2870D}" destId="{457C26A9-B42E-4444-8785-4272ED8D7720}" srcOrd="0" destOrd="0" parTransId="{35F72186-499A-4ED4-95C3-93C31C9AECE8}" sibTransId="{471F1231-9635-43EF-8EC1-CAC0388908A5}"/>
    <dgm:cxn modelId="{C717AA95-CA43-4220-AD39-F6AAC214A08F}" srcId="{457C26A9-B42E-4444-8785-4272ED8D7720}" destId="{48D4646F-677F-4941-BBBF-FB6721ACB343}" srcOrd="1" destOrd="0" parTransId="{73D5AD5C-B75F-4968-9D9F-666D04D002D5}" sibTransId="{884C4FD9-DBA9-44E8-8C53-D8E8CFB19C86}"/>
    <dgm:cxn modelId="{AD33B8A0-1B41-4A05-B866-30A7BDEE9122}" type="presOf" srcId="{457C26A9-B42E-4444-8785-4272ED8D7720}" destId="{85B72622-5F11-4D5A-8E81-1090599FE933}" srcOrd="0" destOrd="0" presId="urn:microsoft.com/office/officeart/2016/7/layout/VerticalSolidActionList"/>
    <dgm:cxn modelId="{92BA19AE-B9E3-4A3C-B253-5D28EC59E491}" type="presOf" srcId="{06A303EE-595F-4838-AF3D-DEE8CCE05732}" destId="{11340FFE-5E11-4832-B550-749F1F97AE95}" srcOrd="0" destOrd="2" presId="urn:microsoft.com/office/officeart/2016/7/layout/VerticalSolidActionList"/>
    <dgm:cxn modelId="{BCC83CD1-889C-484B-8488-C7CA76BE71E8}" type="presOf" srcId="{800ED7E7-704F-417E-94AD-CD4919DB7552}" destId="{11340FFE-5E11-4832-B550-749F1F97AE95}" srcOrd="0" destOrd="0" presId="urn:microsoft.com/office/officeart/2016/7/layout/VerticalSolidActionList"/>
    <dgm:cxn modelId="{FEB1DAD7-ADA7-4BBE-9DB9-F8206B5AB363}" type="presOf" srcId="{67F2AFCD-2505-4077-92E9-1A38B7FF0F86}" destId="{DEA4714C-74B9-486B-9E31-A740FFA82EF9}" srcOrd="0" destOrd="1" presId="urn:microsoft.com/office/officeart/2016/7/layout/VerticalSolidActionList"/>
    <dgm:cxn modelId="{91AC93D9-9D71-4243-BFCA-75938A0E82AE}" srcId="{457C26A9-B42E-4444-8785-4272ED8D7720}" destId="{06A303EE-595F-4838-AF3D-DEE8CCE05732}" srcOrd="2" destOrd="0" parTransId="{2A3B4EBE-7D92-437E-AB4E-D1C0CADDFB6A}" sibTransId="{8C7D4D2A-B53D-4AB8-B1E6-CF035D575D25}"/>
    <dgm:cxn modelId="{59E81BE0-B23F-4452-87A2-6BEC8C21480E}" type="presOf" srcId="{C408791A-FFC5-4231-BA07-778033CC8AD8}" destId="{DEA4714C-74B9-486B-9E31-A740FFA82EF9}" srcOrd="0" destOrd="0" presId="urn:microsoft.com/office/officeart/2016/7/layout/VerticalSolidActionList"/>
    <dgm:cxn modelId="{97AD37E6-0564-4380-8DDA-6FBE5ACAF26E}" srcId="{70520033-A5BF-4EA6-BA8F-C9F5CE5899AF}" destId="{67F2AFCD-2505-4077-92E9-1A38B7FF0F86}" srcOrd="1" destOrd="0" parTransId="{BC482E00-E676-43FE-88A8-B9D71F7FB51D}" sibTransId="{9FEF61D7-2C33-4D6E-8C2B-90C032AC9F9F}"/>
    <dgm:cxn modelId="{3D13EFF1-C5B8-46D0-82E2-57F3C921A9E5}" srcId="{F536837B-7AC7-46A1-ADE3-AAC990C2870D}" destId="{70520033-A5BF-4EA6-BA8F-C9F5CE5899AF}" srcOrd="1" destOrd="0" parTransId="{16E3525B-5B09-41B5-9257-ECECC976E2AD}" sibTransId="{30B3E177-F661-4A2D-84A9-9F3D18F9F213}"/>
    <dgm:cxn modelId="{9ED59CFC-3DA0-4189-93E3-AF0D3D4FB96D}" type="presOf" srcId="{70520033-A5BF-4EA6-BA8F-C9F5CE5899AF}" destId="{D72FB477-A5C9-49D7-A7A7-099C2C868816}" srcOrd="0" destOrd="0" presId="urn:microsoft.com/office/officeart/2016/7/layout/VerticalSolidActionList"/>
    <dgm:cxn modelId="{46357F7D-B24A-472C-A8BB-DEBF5CBB175E}" type="presParOf" srcId="{E4FE5DC4-33EF-4AA6-ADCB-F5CA275E0128}" destId="{91E79B1D-2B6F-48BE-B9D2-51854440FBD9}" srcOrd="0" destOrd="0" presId="urn:microsoft.com/office/officeart/2016/7/layout/VerticalSolidActionList"/>
    <dgm:cxn modelId="{8EEEC664-9916-431D-84B4-8C30A871D7A9}" type="presParOf" srcId="{91E79B1D-2B6F-48BE-B9D2-51854440FBD9}" destId="{85B72622-5F11-4D5A-8E81-1090599FE933}" srcOrd="0" destOrd="0" presId="urn:microsoft.com/office/officeart/2016/7/layout/VerticalSolidActionList"/>
    <dgm:cxn modelId="{22845249-C612-4CF7-8E4C-CF48DA063EB3}" type="presParOf" srcId="{91E79B1D-2B6F-48BE-B9D2-51854440FBD9}" destId="{11340FFE-5E11-4832-B550-749F1F97AE95}" srcOrd="1" destOrd="0" presId="urn:microsoft.com/office/officeart/2016/7/layout/VerticalSolidActionList"/>
    <dgm:cxn modelId="{78F96698-4E08-4036-ABC2-C83C7E8AAD79}" type="presParOf" srcId="{E4FE5DC4-33EF-4AA6-ADCB-F5CA275E0128}" destId="{B92FED5A-2946-4F7E-BD61-6483387B5D28}" srcOrd="1" destOrd="0" presId="urn:microsoft.com/office/officeart/2016/7/layout/VerticalSolidActionList"/>
    <dgm:cxn modelId="{090CECFF-13B3-4E22-8D84-C3924B0D413B}" type="presParOf" srcId="{E4FE5DC4-33EF-4AA6-ADCB-F5CA275E0128}" destId="{A5F215F4-A517-4D0A-A701-988AFBF11468}" srcOrd="2" destOrd="0" presId="urn:microsoft.com/office/officeart/2016/7/layout/VerticalSolidActionList"/>
    <dgm:cxn modelId="{36D83DD5-7B5D-4FF9-9ABC-6D9C242CCE0E}" type="presParOf" srcId="{A5F215F4-A517-4D0A-A701-988AFBF11468}" destId="{D72FB477-A5C9-49D7-A7A7-099C2C868816}" srcOrd="0" destOrd="0" presId="urn:microsoft.com/office/officeart/2016/7/layout/VerticalSolidActionList"/>
    <dgm:cxn modelId="{53773C28-0F54-48FB-B36B-D6D62FE0C86E}" type="presParOf" srcId="{A5F215F4-A517-4D0A-A701-988AFBF11468}" destId="{DEA4714C-74B9-486B-9E31-A740FFA82EF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AB47C-0474-4842-BEDF-0E81A3528DC3}">
      <dsp:nvSpPr>
        <dsp:cNvPr id="0" name=""/>
        <dsp:cNvSpPr/>
      </dsp:nvSpPr>
      <dsp:spPr>
        <a:xfrm>
          <a:off x="0" y="11050"/>
          <a:ext cx="6295276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baseline="30000" dirty="0">
              <a:latin typeface="Constantia" panose="02030602050306030303" pitchFamily="18" charset="0"/>
            </a:rPr>
            <a:t>Identifying Parameters:</a:t>
          </a:r>
          <a:endParaRPr lang="en-US" sz="3700" kern="1200" baseline="30000" dirty="0">
            <a:latin typeface="Constantia" panose="02030602050306030303" pitchFamily="18" charset="0"/>
          </a:endParaRPr>
        </a:p>
      </dsp:txBody>
      <dsp:txXfrm>
        <a:off x="43321" y="54371"/>
        <a:ext cx="6208634" cy="800803"/>
      </dsp:txXfrm>
    </dsp:sp>
    <dsp:sp modelId="{47A5BFD2-75FD-40A4-B9F3-ADFA171E30DA}">
      <dsp:nvSpPr>
        <dsp:cNvPr id="0" name=""/>
        <dsp:cNvSpPr/>
      </dsp:nvSpPr>
      <dsp:spPr>
        <a:xfrm>
          <a:off x="0" y="898495"/>
          <a:ext cx="6295276" cy="268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7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baseline="30000">
              <a:latin typeface="Constantia" panose="02030602050306030303" pitchFamily="18" charset="0"/>
            </a:rPr>
            <a:t>Determine which kernel parameters affect your workload (e.g., memory, CPU scheduling, I/O, networking).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baseline="30000">
              <a:latin typeface="Constantia" panose="02030602050306030303" pitchFamily="18" charset="0"/>
            </a:rPr>
            <a:t>Common commands: </a:t>
          </a:r>
          <a:r>
            <a:rPr lang="en-US" sz="2900" b="1" kern="1200" baseline="30000" err="1">
              <a:latin typeface="Constantia" panose="02030602050306030303" pitchFamily="18" charset="0"/>
            </a:rPr>
            <a:t>sysctl</a:t>
          </a:r>
          <a:r>
            <a:rPr lang="en-US" sz="2900" b="1" kern="1200" baseline="30000">
              <a:latin typeface="Constantia" panose="02030602050306030303" pitchFamily="18" charset="0"/>
            </a:rPr>
            <a:t> -a</a:t>
          </a:r>
          <a:r>
            <a:rPr lang="en-US" sz="2900" kern="1200" baseline="30000">
              <a:latin typeface="Constantia" panose="02030602050306030303" pitchFamily="18" charset="0"/>
            </a:rPr>
            <a:t> (to view all parameters) and </a:t>
          </a:r>
          <a:r>
            <a:rPr lang="en-US" sz="2900" b="1" kern="1200" baseline="30000" err="1">
              <a:latin typeface="Constantia" panose="02030602050306030303" pitchFamily="18" charset="0"/>
            </a:rPr>
            <a:t>sysctl</a:t>
          </a:r>
          <a:r>
            <a:rPr lang="en-US" sz="2900" b="1" kern="1200" baseline="30000">
              <a:latin typeface="Constantia" panose="02030602050306030303" pitchFamily="18" charset="0"/>
            </a:rPr>
            <a:t> &lt;parameter&gt;</a:t>
          </a:r>
          <a:r>
            <a:rPr lang="en-US" sz="2900" kern="1200" baseline="30000">
              <a:latin typeface="Constantia" panose="02030602050306030303" pitchFamily="18" charset="0"/>
            </a:rPr>
            <a:t> (to view a specific parameter).</a:t>
          </a:r>
        </a:p>
      </dsp:txBody>
      <dsp:txXfrm>
        <a:off x="0" y="898495"/>
        <a:ext cx="6295276" cy="2680650"/>
      </dsp:txXfrm>
    </dsp:sp>
    <dsp:sp modelId="{E1666365-04E9-4E7C-97FB-26EC1EC0326C}">
      <dsp:nvSpPr>
        <dsp:cNvPr id="0" name=""/>
        <dsp:cNvSpPr/>
      </dsp:nvSpPr>
      <dsp:spPr>
        <a:xfrm>
          <a:off x="0" y="3579146"/>
          <a:ext cx="6295276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baseline="30000">
              <a:latin typeface="Constantia" panose="02030602050306030303" pitchFamily="18" charset="0"/>
            </a:rPr>
            <a:t>Viewing Current Settings:</a:t>
          </a:r>
          <a:endParaRPr lang="en-US" sz="3700" kern="1200" baseline="30000">
            <a:latin typeface="Constantia" panose="02030602050306030303" pitchFamily="18" charset="0"/>
          </a:endParaRPr>
        </a:p>
      </dsp:txBody>
      <dsp:txXfrm>
        <a:off x="43321" y="3622467"/>
        <a:ext cx="6208634" cy="800803"/>
      </dsp:txXfrm>
    </dsp:sp>
    <dsp:sp modelId="{CB87552A-5002-4B64-A036-488BE63E03CA}">
      <dsp:nvSpPr>
        <dsp:cNvPr id="0" name=""/>
        <dsp:cNvSpPr/>
      </dsp:nvSpPr>
      <dsp:spPr>
        <a:xfrm>
          <a:off x="0" y="4466591"/>
          <a:ext cx="6295276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7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baseline="30000">
              <a:latin typeface="Constantia" panose="02030602050306030303" pitchFamily="18" charset="0"/>
            </a:rPr>
            <a:t>Example command: </a:t>
          </a:r>
          <a:r>
            <a:rPr lang="en-US" sz="2900" b="1" kern="1200" baseline="30000" err="1">
              <a:latin typeface="Constantia" panose="02030602050306030303" pitchFamily="18" charset="0"/>
            </a:rPr>
            <a:t>sysctl</a:t>
          </a:r>
          <a:r>
            <a:rPr lang="en-US" sz="2900" b="1" kern="1200" baseline="30000">
              <a:latin typeface="Constantia" panose="02030602050306030303" pitchFamily="18" charset="0"/>
            </a:rPr>
            <a:t> </a:t>
          </a:r>
          <a:r>
            <a:rPr lang="en-US" sz="2900" b="1" kern="1200" baseline="30000" err="1">
              <a:latin typeface="Constantia" panose="02030602050306030303" pitchFamily="18" charset="0"/>
            </a:rPr>
            <a:t>vm.swappiness</a:t>
          </a:r>
          <a:r>
            <a:rPr lang="en-US" sz="2900" kern="1200" baseline="30000">
              <a:latin typeface="Constantia" panose="02030602050306030303" pitchFamily="18" charset="0"/>
            </a:rPr>
            <a:t> shows the current </a:t>
          </a:r>
          <a:r>
            <a:rPr lang="en-US" sz="2900" kern="1200" baseline="30000" err="1">
              <a:latin typeface="Constantia" panose="02030602050306030303" pitchFamily="18" charset="0"/>
            </a:rPr>
            <a:t>swappiness</a:t>
          </a:r>
          <a:r>
            <a:rPr lang="en-US" sz="2900" kern="1200" baseline="30000">
              <a:latin typeface="Constantia" panose="02030602050306030303" pitchFamily="18" charset="0"/>
            </a:rPr>
            <a:t> value.</a:t>
          </a:r>
        </a:p>
      </dsp:txBody>
      <dsp:txXfrm>
        <a:off x="0" y="4466591"/>
        <a:ext cx="6295276" cy="9190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F802C-CB97-4B92-9EF1-4B410A4A634C}">
      <dsp:nvSpPr>
        <dsp:cNvPr id="0" name=""/>
        <dsp:cNvSpPr/>
      </dsp:nvSpPr>
      <dsp:spPr>
        <a:xfrm>
          <a:off x="594943" y="569486"/>
          <a:ext cx="4419604" cy="16967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99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baseline="0" dirty="0">
              <a:latin typeface="Constantia" panose="02030602050306030303" pitchFamily="18" charset="0"/>
            </a:rPr>
            <a:t>Importance of Backups</a:t>
          </a:r>
          <a:r>
            <a:rPr lang="en-US" sz="2000" kern="1200" baseline="0" dirty="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Constantia" panose="02030602050306030303" pitchFamily="18" charset="0"/>
            </a:rPr>
            <a:t>Protect data against loss from hardware failures, user errors, or cyber-attacks.</a:t>
          </a:r>
        </a:p>
      </dsp:txBody>
      <dsp:txXfrm>
        <a:off x="594943" y="569486"/>
        <a:ext cx="4419604" cy="1696799"/>
      </dsp:txXfrm>
    </dsp:sp>
    <dsp:sp modelId="{271184BC-EF8F-4EAB-B0DA-1EB663AF19A2}">
      <dsp:nvSpPr>
        <dsp:cNvPr id="0" name=""/>
        <dsp:cNvSpPr/>
      </dsp:nvSpPr>
      <dsp:spPr>
        <a:xfrm>
          <a:off x="1609" y="312142"/>
          <a:ext cx="1464435" cy="1781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08AD3-C66A-469D-AE10-23EE5DDDD965}">
      <dsp:nvSpPr>
        <dsp:cNvPr id="0" name=""/>
        <dsp:cNvSpPr/>
      </dsp:nvSpPr>
      <dsp:spPr>
        <a:xfrm>
          <a:off x="5513353" y="557235"/>
          <a:ext cx="6439094" cy="16967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99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baseline="0">
              <a:latin typeface="Constantia" panose="02030602050306030303" pitchFamily="18" charset="0"/>
            </a:rPr>
            <a:t>Backup Strategies</a:t>
          </a:r>
          <a:r>
            <a:rPr lang="en-US" sz="2000" kern="1200" baseline="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baseline="0" dirty="0">
              <a:latin typeface="Constantia" panose="02030602050306030303" pitchFamily="18" charset="0"/>
            </a:rPr>
            <a:t>Full Backups</a:t>
          </a:r>
          <a:r>
            <a:rPr lang="en-US" sz="2000" kern="1200" baseline="0" dirty="0">
              <a:latin typeface="Constantia" panose="02030602050306030303" pitchFamily="18" charset="0"/>
            </a:rPr>
            <a:t>: Backup everything, takes longer but provides complete copies.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baseline="0" dirty="0">
              <a:latin typeface="Constantia" panose="02030602050306030303" pitchFamily="18" charset="0"/>
            </a:rPr>
            <a:t>Incremental and Differential Backups</a:t>
          </a:r>
          <a:r>
            <a:rPr lang="en-US" sz="2000" kern="1200" baseline="0" dirty="0">
              <a:latin typeface="Constantia" panose="02030602050306030303" pitchFamily="18" charset="0"/>
            </a:rPr>
            <a:t>: Faster, storing only changes since the last backup.</a:t>
          </a:r>
        </a:p>
      </dsp:txBody>
      <dsp:txXfrm>
        <a:off x="5513353" y="557235"/>
        <a:ext cx="6439094" cy="1696799"/>
      </dsp:txXfrm>
    </dsp:sp>
    <dsp:sp modelId="{58DE4EEE-A130-4DF3-AB5F-67DF5E62D55F}">
      <dsp:nvSpPr>
        <dsp:cNvPr id="0" name=""/>
        <dsp:cNvSpPr/>
      </dsp:nvSpPr>
      <dsp:spPr>
        <a:xfrm>
          <a:off x="5038754" y="533101"/>
          <a:ext cx="1329221" cy="1781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F6D77-CC3B-46DD-A9BC-4262E4D292B9}">
      <dsp:nvSpPr>
        <dsp:cNvPr id="0" name=""/>
        <dsp:cNvSpPr/>
      </dsp:nvSpPr>
      <dsp:spPr>
        <a:xfrm>
          <a:off x="584116" y="2674312"/>
          <a:ext cx="4037024" cy="16967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99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baseline="0">
              <a:latin typeface="Constantia" panose="02030602050306030303" pitchFamily="18" charset="0"/>
            </a:rPr>
            <a:t>Scheduling Backups</a:t>
          </a:r>
          <a:r>
            <a:rPr lang="en-US" sz="2000" kern="1200" baseline="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Constantia" panose="02030602050306030303" pitchFamily="18" charset="0"/>
            </a:rPr>
            <a:t>Use tools like </a:t>
          </a:r>
          <a:r>
            <a:rPr lang="en-US" sz="2000" kern="1200" baseline="0" dirty="0" err="1">
              <a:latin typeface="Constantia" panose="02030602050306030303" pitchFamily="18" charset="0"/>
            </a:rPr>
            <a:t>cron</a:t>
          </a:r>
          <a:r>
            <a:rPr lang="en-US" sz="2000" kern="1200" baseline="0" dirty="0">
              <a:latin typeface="Constantia" panose="02030602050306030303" pitchFamily="18" charset="0"/>
            </a:rPr>
            <a:t> or </a:t>
          </a:r>
          <a:r>
            <a:rPr lang="en-US" sz="2000" kern="1200" baseline="0" dirty="0" err="1">
              <a:latin typeface="Constantia" panose="02030602050306030303" pitchFamily="18" charset="0"/>
            </a:rPr>
            <a:t>rsync</a:t>
          </a:r>
          <a:r>
            <a:rPr lang="en-US" sz="2000" kern="1200" baseline="0" dirty="0">
              <a:latin typeface="Constantia" panose="02030602050306030303" pitchFamily="18" charset="0"/>
            </a:rPr>
            <a:t> to automate backups.</a:t>
          </a:r>
        </a:p>
      </dsp:txBody>
      <dsp:txXfrm>
        <a:off x="584116" y="2674312"/>
        <a:ext cx="4037024" cy="1696799"/>
      </dsp:txXfrm>
    </dsp:sp>
    <dsp:sp modelId="{3DD2713E-8B2A-4209-BD12-F1211858C3DC}">
      <dsp:nvSpPr>
        <dsp:cNvPr id="0" name=""/>
        <dsp:cNvSpPr/>
      </dsp:nvSpPr>
      <dsp:spPr>
        <a:xfrm>
          <a:off x="21841" y="2465505"/>
          <a:ext cx="1187759" cy="1781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36D61-66D6-4D3A-B53C-BEB6095DAD77}">
      <dsp:nvSpPr>
        <dsp:cNvPr id="0" name=""/>
        <dsp:cNvSpPr/>
      </dsp:nvSpPr>
      <dsp:spPr>
        <a:xfrm>
          <a:off x="5357117" y="2693316"/>
          <a:ext cx="6421936" cy="16967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99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baseline="0">
              <a:latin typeface="Constantia" panose="02030602050306030303" pitchFamily="18" charset="0"/>
            </a:rPr>
            <a:t>Recovery</a:t>
          </a:r>
          <a:r>
            <a:rPr lang="en-US" sz="2000" kern="1200" baseline="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Constantia" panose="02030602050306030303" pitchFamily="18" charset="0"/>
            </a:rPr>
            <a:t>Practice recovery periodically to ensure backups work.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>
              <a:latin typeface="Constantia" panose="02030602050306030303" pitchFamily="18" charset="0"/>
            </a:rPr>
            <a:t>Store backups in multiple locations to prevent total loss.</a:t>
          </a:r>
        </a:p>
      </dsp:txBody>
      <dsp:txXfrm>
        <a:off x="5357117" y="2693316"/>
        <a:ext cx="6421936" cy="1696799"/>
      </dsp:txXfrm>
    </dsp:sp>
    <dsp:sp modelId="{7BC871AA-05D4-4F39-885F-5BEE5BB917BD}">
      <dsp:nvSpPr>
        <dsp:cNvPr id="0" name=""/>
        <dsp:cNvSpPr/>
      </dsp:nvSpPr>
      <dsp:spPr>
        <a:xfrm>
          <a:off x="4843141" y="2519845"/>
          <a:ext cx="1187759" cy="17816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FDD91-8A67-49FB-8369-19C6988B6DD0}">
      <dsp:nvSpPr>
        <dsp:cNvPr id="0" name=""/>
        <dsp:cNvSpPr/>
      </dsp:nvSpPr>
      <dsp:spPr>
        <a:xfrm>
          <a:off x="0" y="466291"/>
          <a:ext cx="11225938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258" tIns="374904" rIns="8712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>
              <a:latin typeface="Constantia" panose="02030602050306030303" pitchFamily="18" charset="0"/>
            </a:rPr>
            <a:t>Boot issues often stem from kernel misconfigurations or hardware problems.</a:t>
          </a:r>
        </a:p>
      </dsp:txBody>
      <dsp:txXfrm>
        <a:off x="0" y="466291"/>
        <a:ext cx="11225938" cy="765450"/>
      </dsp:txXfrm>
    </dsp:sp>
    <dsp:sp modelId="{001C9C27-CC37-4DF8-BE1C-A38005C9C3B7}">
      <dsp:nvSpPr>
        <dsp:cNvPr id="0" name=""/>
        <dsp:cNvSpPr/>
      </dsp:nvSpPr>
      <dsp:spPr>
        <a:xfrm>
          <a:off x="561296" y="200611"/>
          <a:ext cx="785815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020" tIns="0" rIns="2970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>
              <a:latin typeface="Constantia" panose="02030602050306030303" pitchFamily="18" charset="0"/>
            </a:rPr>
            <a:t>Kernel and Boot Logs</a:t>
          </a:r>
          <a:r>
            <a:rPr lang="en-US" sz="1800" kern="1200" baseline="0">
              <a:latin typeface="Constantia" panose="02030602050306030303" pitchFamily="18" charset="0"/>
            </a:rPr>
            <a:t>:</a:t>
          </a:r>
        </a:p>
      </dsp:txBody>
      <dsp:txXfrm>
        <a:off x="587235" y="226550"/>
        <a:ext cx="7806278" cy="479482"/>
      </dsp:txXfrm>
    </dsp:sp>
    <dsp:sp modelId="{4EDAAC5C-5A84-4F84-B144-93FA862F52F9}">
      <dsp:nvSpPr>
        <dsp:cNvPr id="0" name=""/>
        <dsp:cNvSpPr/>
      </dsp:nvSpPr>
      <dsp:spPr>
        <a:xfrm>
          <a:off x="0" y="1594621"/>
          <a:ext cx="1122593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258" tIns="374904" rIns="8712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baseline="0">
              <a:latin typeface="Constantia" panose="02030602050306030303" pitchFamily="18" charset="0"/>
            </a:rPr>
            <a:t>/var/log/boot.log</a:t>
          </a:r>
          <a:r>
            <a:rPr lang="en-US" sz="1800" kern="1200" baseline="0">
              <a:latin typeface="Constantia" panose="02030602050306030303" pitchFamily="18" charset="0"/>
            </a:rPr>
            <a:t>: Contains information from system boot.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baseline="0" err="1">
              <a:latin typeface="Constantia" panose="02030602050306030303" pitchFamily="18" charset="0"/>
            </a:rPr>
            <a:t>dmesg</a:t>
          </a:r>
          <a:r>
            <a:rPr lang="en-US" sz="1800" kern="1200" baseline="0">
              <a:latin typeface="Constantia" panose="02030602050306030303" pitchFamily="18" charset="0"/>
            </a:rPr>
            <a:t>: Displays kernel-related messages, useful for identifying hardware or driver issues.</a:t>
          </a:r>
        </a:p>
      </dsp:txBody>
      <dsp:txXfrm>
        <a:off x="0" y="1594621"/>
        <a:ext cx="11225938" cy="1048950"/>
      </dsp:txXfrm>
    </dsp:sp>
    <dsp:sp modelId="{D1BAAE3A-1FB6-4CBE-BA30-22C17ED4E1C3}">
      <dsp:nvSpPr>
        <dsp:cNvPr id="0" name=""/>
        <dsp:cNvSpPr/>
      </dsp:nvSpPr>
      <dsp:spPr>
        <a:xfrm>
          <a:off x="561296" y="1328941"/>
          <a:ext cx="785815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020" tIns="0" rIns="2970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>
              <a:latin typeface="Constantia" panose="02030602050306030303" pitchFamily="18" charset="0"/>
            </a:rPr>
            <a:t>Logs to Check</a:t>
          </a:r>
          <a:r>
            <a:rPr lang="en-US" sz="1800" kern="1200" baseline="0">
              <a:latin typeface="Constantia" panose="02030602050306030303" pitchFamily="18" charset="0"/>
            </a:rPr>
            <a:t>:</a:t>
          </a:r>
        </a:p>
      </dsp:txBody>
      <dsp:txXfrm>
        <a:off x="587235" y="1354880"/>
        <a:ext cx="7806278" cy="479482"/>
      </dsp:txXfrm>
    </dsp:sp>
    <dsp:sp modelId="{0821A90D-F596-43D9-8721-71EAE0EAD1C5}">
      <dsp:nvSpPr>
        <dsp:cNvPr id="0" name=""/>
        <dsp:cNvSpPr/>
      </dsp:nvSpPr>
      <dsp:spPr>
        <a:xfrm>
          <a:off x="0" y="3006451"/>
          <a:ext cx="11225938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258" tIns="374904" rIns="8712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baseline="0">
              <a:latin typeface="Constantia" panose="02030602050306030303" pitchFamily="18" charset="0"/>
            </a:rPr>
            <a:t>Bootloader Issues</a:t>
          </a:r>
          <a:r>
            <a:rPr lang="en-US" sz="1800" kern="1200" baseline="0">
              <a:latin typeface="Constantia" panose="02030602050306030303" pitchFamily="18" charset="0"/>
            </a:rPr>
            <a:t>: Failure in GRUB configuration might prevent the system from booting.</a:t>
          </a:r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baseline="0">
              <a:latin typeface="Constantia" panose="02030602050306030303" pitchFamily="18" charset="0"/>
            </a:rPr>
            <a:t>Solution</a:t>
          </a:r>
          <a:r>
            <a:rPr lang="en-US" sz="1800" kern="1200" baseline="0">
              <a:latin typeface="Constantia" panose="02030602050306030303" pitchFamily="18" charset="0"/>
            </a:rPr>
            <a:t>: Boot into a live CD and fix GRUB using: </a:t>
          </a:r>
          <a:r>
            <a:rPr lang="en-US" sz="1800" kern="1200" baseline="0" err="1">
              <a:latin typeface="Constantia" panose="02030602050306030303" pitchFamily="18" charset="0"/>
            </a:rPr>
            <a:t>sudo</a:t>
          </a:r>
          <a:r>
            <a:rPr lang="en-US" sz="1800" kern="1200" baseline="0">
              <a:latin typeface="Constantia" panose="02030602050306030303" pitchFamily="18" charset="0"/>
            </a:rPr>
            <a:t> grub-install /dev/</a:t>
          </a:r>
          <a:r>
            <a:rPr lang="en-US" sz="1800" b="0" kern="1200" baseline="0" err="1">
              <a:latin typeface="Constantia" panose="02030602050306030303" pitchFamily="18" charset="0"/>
            </a:rPr>
            <a:t>sda</a:t>
          </a:r>
          <a:endParaRPr lang="en-US" sz="1800" b="0" kern="1200" baseline="0">
            <a:latin typeface="Constantia" panose="0203060205030603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baseline="0">
            <a:latin typeface="Constantia" panose="0203060205030603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baseline="0">
              <a:latin typeface="Constantia" panose="02030602050306030303" pitchFamily="18" charset="0"/>
            </a:rPr>
            <a:t>Kernel Panics</a:t>
          </a:r>
          <a:r>
            <a:rPr lang="en-US" sz="1800" kern="1200" baseline="0">
              <a:latin typeface="Constantia" panose="02030602050306030303" pitchFamily="18" charset="0"/>
            </a:rPr>
            <a:t>: Investigate /var/log/kern.log or </a:t>
          </a:r>
          <a:r>
            <a:rPr lang="en-US" sz="1800" b="1" kern="1200" baseline="0" err="1">
              <a:latin typeface="Constantia" panose="02030602050306030303" pitchFamily="18" charset="0"/>
            </a:rPr>
            <a:t>dmesg</a:t>
          </a:r>
          <a:r>
            <a:rPr lang="en-US" sz="1800" kern="1200" baseline="0">
              <a:latin typeface="Constantia" panose="02030602050306030303" pitchFamily="18" charset="0"/>
            </a:rPr>
            <a:t> to understand what caused the kernel panic.</a:t>
          </a:r>
        </a:p>
      </dsp:txBody>
      <dsp:txXfrm>
        <a:off x="0" y="3006451"/>
        <a:ext cx="11225938" cy="1927800"/>
      </dsp:txXfrm>
    </dsp:sp>
    <dsp:sp modelId="{41A7CA45-3D9C-4DBC-920A-7F32A226DE16}">
      <dsp:nvSpPr>
        <dsp:cNvPr id="0" name=""/>
        <dsp:cNvSpPr/>
      </dsp:nvSpPr>
      <dsp:spPr>
        <a:xfrm>
          <a:off x="561296" y="2740771"/>
          <a:ext cx="785815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020" tIns="0" rIns="2970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>
              <a:latin typeface="Constantia" panose="02030602050306030303" pitchFamily="18" charset="0"/>
            </a:rPr>
            <a:t>Common Boot Problems</a:t>
          </a:r>
          <a:r>
            <a:rPr lang="en-US" sz="1800" kern="1200" baseline="0">
              <a:latin typeface="Constantia" panose="02030602050306030303" pitchFamily="18" charset="0"/>
            </a:rPr>
            <a:t>:</a:t>
          </a:r>
        </a:p>
      </dsp:txBody>
      <dsp:txXfrm>
        <a:off x="587235" y="2766710"/>
        <a:ext cx="7806278" cy="4794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A752C-7D56-4305-AAF0-E9858AADACFE}">
      <dsp:nvSpPr>
        <dsp:cNvPr id="0" name=""/>
        <dsp:cNvSpPr/>
      </dsp:nvSpPr>
      <dsp:spPr>
        <a:xfrm>
          <a:off x="0" y="0"/>
          <a:ext cx="5217484" cy="23595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System Monitoring Tools</a:t>
          </a:r>
          <a:r>
            <a:rPr lang="en-US" sz="2000" kern="120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Constantia" panose="02030602050306030303" pitchFamily="18" charset="0"/>
            </a:rPr>
            <a:t>top/</a:t>
          </a:r>
          <a:r>
            <a:rPr lang="en-US" sz="2000" b="1" kern="1200" dirty="0" err="1">
              <a:latin typeface="Constantia" panose="02030602050306030303" pitchFamily="18" charset="0"/>
            </a:rPr>
            <a:t>htop</a:t>
          </a:r>
          <a:r>
            <a:rPr lang="en-US" sz="2000" kern="1200" dirty="0">
              <a:latin typeface="Constantia" panose="02030602050306030303" pitchFamily="18" charset="0"/>
            </a:rPr>
            <a:t>: Monitor running processes, CPU, and memory usage in real-time.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Constantia" panose="02030602050306030303" pitchFamily="18" charset="0"/>
            </a:rPr>
            <a:t>vmstat</a:t>
          </a:r>
          <a:r>
            <a:rPr lang="en-US" sz="2000" b="1" kern="1200" dirty="0">
              <a:latin typeface="Constantia" panose="02030602050306030303" pitchFamily="18" charset="0"/>
            </a:rPr>
            <a:t>, </a:t>
          </a:r>
          <a:r>
            <a:rPr lang="en-US" sz="2000" b="1" kern="1200" dirty="0" err="1">
              <a:latin typeface="Constantia" panose="02030602050306030303" pitchFamily="18" charset="0"/>
            </a:rPr>
            <a:t>iostat</a:t>
          </a:r>
          <a:r>
            <a:rPr lang="en-US" sz="2000" kern="1200" dirty="0">
              <a:latin typeface="Constantia" panose="02030602050306030303" pitchFamily="18" charset="0"/>
            </a:rPr>
            <a:t>: Analyze system performance and identify I/O bottlenecks.</a:t>
          </a:r>
        </a:p>
      </dsp:txBody>
      <dsp:txXfrm>
        <a:off x="0" y="0"/>
        <a:ext cx="5217484" cy="2359535"/>
      </dsp:txXfrm>
    </dsp:sp>
    <dsp:sp modelId="{EA1F6988-A272-4815-A289-318A44B49097}">
      <dsp:nvSpPr>
        <dsp:cNvPr id="0" name=""/>
        <dsp:cNvSpPr/>
      </dsp:nvSpPr>
      <dsp:spPr>
        <a:xfrm>
          <a:off x="5860760" y="1280"/>
          <a:ext cx="5595442" cy="24532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Network Troubleshooting</a:t>
          </a:r>
          <a:r>
            <a:rPr lang="en-US" sz="2000" kern="120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Constantia" panose="02030602050306030303" pitchFamily="18" charset="0"/>
            </a:rPr>
            <a:t>ping</a:t>
          </a:r>
          <a:r>
            <a:rPr lang="en-US" sz="2000" kern="1200" dirty="0">
              <a:latin typeface="Constantia" panose="02030602050306030303" pitchFamily="18" charset="0"/>
            </a:rPr>
            <a:t>: Check connectivity to a network resource.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Constantia" panose="02030602050306030303" pitchFamily="18" charset="0"/>
            </a:rPr>
            <a:t>traceroute</a:t>
          </a:r>
          <a:r>
            <a:rPr lang="en-US" sz="2000" kern="1200" dirty="0">
              <a:latin typeface="Constantia" panose="02030602050306030303" pitchFamily="18" charset="0"/>
            </a:rPr>
            <a:t>: Track the route packets take to reach a destination.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latin typeface="Constantia" panose="02030602050306030303" pitchFamily="18" charset="0"/>
            </a:rPr>
            <a:t>netstat or ss</a:t>
          </a:r>
          <a:r>
            <a:rPr lang="en-US" sz="2000" kern="1200">
              <a:latin typeface="Constantia" panose="02030602050306030303" pitchFamily="18" charset="0"/>
            </a:rPr>
            <a:t>: View active connections and open ports to troubleshoot networking issues.</a:t>
          </a:r>
        </a:p>
      </dsp:txBody>
      <dsp:txXfrm>
        <a:off x="5860760" y="1280"/>
        <a:ext cx="5595442" cy="2453232"/>
      </dsp:txXfrm>
    </dsp:sp>
    <dsp:sp modelId="{FBC88D1B-654E-41FF-975A-B2EF04064C14}">
      <dsp:nvSpPr>
        <dsp:cNvPr id="0" name=""/>
        <dsp:cNvSpPr/>
      </dsp:nvSpPr>
      <dsp:spPr>
        <a:xfrm>
          <a:off x="20024" y="2840312"/>
          <a:ext cx="5279854" cy="2359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Disk and Filesystem Issues</a:t>
          </a:r>
          <a:r>
            <a:rPr lang="en-US" sz="2000" kern="120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Constantia" panose="02030602050306030303" pitchFamily="18" charset="0"/>
            </a:rPr>
            <a:t>df -h</a:t>
          </a:r>
          <a:r>
            <a:rPr lang="en-US" sz="2000" kern="1200" dirty="0">
              <a:latin typeface="Constantia" panose="02030602050306030303" pitchFamily="18" charset="0"/>
            </a:rPr>
            <a:t>: Check disk space usage to avoid issues related to full partitions.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Constantia" panose="02030602050306030303" pitchFamily="18" charset="0"/>
            </a:rPr>
            <a:t>fsck</a:t>
          </a:r>
          <a:r>
            <a:rPr lang="en-US" sz="2000" kern="1200" dirty="0">
              <a:latin typeface="Constantia" panose="02030602050306030303" pitchFamily="18" charset="0"/>
            </a:rPr>
            <a:t>: Filesystem check and repair tool, useful when a system fails to mount a partition.</a:t>
          </a:r>
        </a:p>
      </dsp:txBody>
      <dsp:txXfrm>
        <a:off x="20024" y="2840312"/>
        <a:ext cx="5279854" cy="2359535"/>
      </dsp:txXfrm>
    </dsp:sp>
    <dsp:sp modelId="{5BB15CE8-905E-4291-A1A3-38CFD8190760}">
      <dsp:nvSpPr>
        <dsp:cNvPr id="0" name=""/>
        <dsp:cNvSpPr/>
      </dsp:nvSpPr>
      <dsp:spPr>
        <a:xfrm>
          <a:off x="6010139" y="2847769"/>
          <a:ext cx="5359056" cy="23595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General Debugging Tools</a:t>
          </a:r>
          <a:r>
            <a:rPr lang="en-US" sz="2000" kern="1200">
              <a:latin typeface="Constantia" panose="02030602050306030303" pitchFamily="18" charset="0"/>
            </a:rPr>
            <a:t>: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Constantia" panose="02030602050306030303" pitchFamily="18" charset="0"/>
            </a:rPr>
            <a:t>strace</a:t>
          </a:r>
          <a:r>
            <a:rPr lang="en-US" sz="2000" kern="1200" dirty="0">
              <a:latin typeface="Constantia" panose="02030602050306030303" pitchFamily="18" charset="0"/>
            </a:rPr>
            <a:t>: Trace system calls made by a process. Useful for debugging application issues:</a:t>
          </a:r>
          <a:r>
            <a:rPr lang="en-US" sz="2000" i="1" kern="1200" dirty="0">
              <a:latin typeface="Constantia" panose="02030602050306030303" pitchFamily="18" charset="0"/>
            </a:rPr>
            <a:t> </a:t>
          </a:r>
          <a:r>
            <a:rPr lang="en-US" sz="2000" i="1" kern="1200" dirty="0" err="1">
              <a:latin typeface="Constantia" panose="02030602050306030303" pitchFamily="18" charset="0"/>
            </a:rPr>
            <a:t>strace</a:t>
          </a:r>
          <a:r>
            <a:rPr lang="en-US" sz="2000" i="1" kern="1200" dirty="0">
              <a:latin typeface="Constantia" panose="02030602050306030303" pitchFamily="18" charset="0"/>
            </a:rPr>
            <a:t> -p &lt;</a:t>
          </a:r>
          <a:r>
            <a:rPr lang="en-US" sz="2000" i="1" kern="1200" dirty="0" err="1">
              <a:latin typeface="Constantia" panose="02030602050306030303" pitchFamily="18" charset="0"/>
            </a:rPr>
            <a:t>process_id</a:t>
          </a:r>
          <a:r>
            <a:rPr lang="en-US" sz="2000" i="1" kern="1200" dirty="0">
              <a:latin typeface="Constantia" panose="02030602050306030303" pitchFamily="18" charset="0"/>
            </a:rPr>
            <a:t>&gt;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err="1">
              <a:latin typeface="Constantia" panose="02030602050306030303" pitchFamily="18" charset="0"/>
            </a:rPr>
            <a:t>lsof</a:t>
          </a:r>
          <a:r>
            <a:rPr lang="en-US" sz="2000" kern="1200">
              <a:latin typeface="Constantia" panose="02030602050306030303" pitchFamily="18" charset="0"/>
            </a:rPr>
            <a:t>: List open files and network connections, helping identify which processes are using resources.</a:t>
          </a:r>
        </a:p>
      </dsp:txBody>
      <dsp:txXfrm>
        <a:off x="6010139" y="2847769"/>
        <a:ext cx="5359056" cy="23595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9D0EC-E665-4954-8CFA-D2BEE992A33A}">
      <dsp:nvSpPr>
        <dsp:cNvPr id="0" name=""/>
        <dsp:cNvSpPr/>
      </dsp:nvSpPr>
      <dsp:spPr>
        <a:xfrm>
          <a:off x="0" y="574"/>
          <a:ext cx="10967694" cy="1344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256E6-C229-4014-9773-69B7B78F5CE3}">
      <dsp:nvSpPr>
        <dsp:cNvPr id="0" name=""/>
        <dsp:cNvSpPr/>
      </dsp:nvSpPr>
      <dsp:spPr>
        <a:xfrm>
          <a:off x="406586" y="302994"/>
          <a:ext cx="739248" cy="73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ACB93-2D61-4685-BB14-3B9B2A0A80C6}">
      <dsp:nvSpPr>
        <dsp:cNvPr id="0" name=""/>
        <dsp:cNvSpPr/>
      </dsp:nvSpPr>
      <dsp:spPr>
        <a:xfrm>
          <a:off x="1552422" y="574"/>
          <a:ext cx="9415271" cy="134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9" tIns="142249" rIns="142249" bIns="142249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onstantia" panose="02030602050306030303" pitchFamily="18" charset="0"/>
            </a:rPr>
            <a:t>Unpatched Software</a:t>
          </a:r>
          <a:r>
            <a:rPr lang="en-US" sz="2800" kern="1200" dirty="0">
              <a:latin typeface="Constantia" panose="02030602050306030303" pitchFamily="18" charset="0"/>
            </a:rPr>
            <a:t>: Running outdated software leaves systems vulnerable to known exploits.</a:t>
          </a:r>
        </a:p>
      </dsp:txBody>
      <dsp:txXfrm>
        <a:off x="1552422" y="574"/>
        <a:ext cx="9415271" cy="1344088"/>
      </dsp:txXfrm>
    </dsp:sp>
    <dsp:sp modelId="{8ACDE753-A060-455A-8DAB-2A0CC703C1ED}">
      <dsp:nvSpPr>
        <dsp:cNvPr id="0" name=""/>
        <dsp:cNvSpPr/>
      </dsp:nvSpPr>
      <dsp:spPr>
        <a:xfrm>
          <a:off x="0" y="1680684"/>
          <a:ext cx="10967694" cy="1344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577A0-7CD8-481B-94EF-F2D55C11889B}">
      <dsp:nvSpPr>
        <dsp:cNvPr id="0" name=""/>
        <dsp:cNvSpPr/>
      </dsp:nvSpPr>
      <dsp:spPr>
        <a:xfrm>
          <a:off x="406586" y="1983104"/>
          <a:ext cx="739248" cy="73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9212B-0892-47A5-A344-02A3F05DF1C0}">
      <dsp:nvSpPr>
        <dsp:cNvPr id="0" name=""/>
        <dsp:cNvSpPr/>
      </dsp:nvSpPr>
      <dsp:spPr>
        <a:xfrm>
          <a:off x="1552422" y="1680684"/>
          <a:ext cx="9415271" cy="134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9" tIns="142249" rIns="142249" bIns="142249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onstantia" panose="02030602050306030303" pitchFamily="18" charset="0"/>
            </a:rPr>
            <a:t>Weak Configuration</a:t>
          </a:r>
          <a:r>
            <a:rPr lang="en-US" sz="2800" kern="1200" dirty="0">
              <a:latin typeface="Constantia" panose="02030602050306030303" pitchFamily="18" charset="0"/>
            </a:rPr>
            <a:t>: Misconfigured services, open ports, or weak firewall rules.</a:t>
          </a:r>
        </a:p>
      </dsp:txBody>
      <dsp:txXfrm>
        <a:off x="1552422" y="1680684"/>
        <a:ext cx="9415271" cy="1344088"/>
      </dsp:txXfrm>
    </dsp:sp>
    <dsp:sp modelId="{D9F38C9B-F9C4-476D-8ACB-185F74D84C42}">
      <dsp:nvSpPr>
        <dsp:cNvPr id="0" name=""/>
        <dsp:cNvSpPr/>
      </dsp:nvSpPr>
      <dsp:spPr>
        <a:xfrm>
          <a:off x="0" y="3360795"/>
          <a:ext cx="10967694" cy="1344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489F3-6151-4DA5-9510-CD130C6D3C55}">
      <dsp:nvSpPr>
        <dsp:cNvPr id="0" name=""/>
        <dsp:cNvSpPr/>
      </dsp:nvSpPr>
      <dsp:spPr>
        <a:xfrm>
          <a:off x="406586" y="3663215"/>
          <a:ext cx="739248" cy="73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C6BBF-E346-40BE-979D-1FC15AE3BB03}">
      <dsp:nvSpPr>
        <dsp:cNvPr id="0" name=""/>
        <dsp:cNvSpPr/>
      </dsp:nvSpPr>
      <dsp:spPr>
        <a:xfrm>
          <a:off x="1552422" y="3360795"/>
          <a:ext cx="9415271" cy="134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9" tIns="142249" rIns="142249" bIns="142249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onstantia" panose="02030602050306030303" pitchFamily="18" charset="0"/>
            </a:rPr>
            <a:t>Exposed Services</a:t>
          </a:r>
          <a:r>
            <a:rPr lang="en-US" sz="2800" kern="1200">
              <a:latin typeface="Constantia" panose="02030602050306030303" pitchFamily="18" charset="0"/>
            </a:rPr>
            <a:t>: Publicly exposed services without proper authentication or encryption.</a:t>
          </a:r>
        </a:p>
      </dsp:txBody>
      <dsp:txXfrm>
        <a:off x="1552422" y="3360795"/>
        <a:ext cx="9415271" cy="13440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B1C81-6657-4BF1-9065-C2D2F158E219}">
      <dsp:nvSpPr>
        <dsp:cNvPr id="0" name=""/>
        <dsp:cNvSpPr/>
      </dsp:nvSpPr>
      <dsp:spPr>
        <a:xfrm>
          <a:off x="0" y="0"/>
          <a:ext cx="2346633" cy="5320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onstantia" panose="02030602050306030303" pitchFamily="18" charset="0"/>
            </a:rPr>
            <a:t>Minimize Services</a:t>
          </a:r>
          <a:r>
            <a:rPr lang="en-US" sz="2000" kern="1200" dirty="0">
              <a:latin typeface="Constantia" panose="02030602050306030303" pitchFamily="18" charset="0"/>
            </a:rPr>
            <a:t>: Disable unnecessary services and processes to reduce potential entry points.</a:t>
          </a:r>
        </a:p>
      </dsp:txBody>
      <dsp:txXfrm>
        <a:off x="0" y="2128220"/>
        <a:ext cx="2346633" cy="2128220"/>
      </dsp:txXfrm>
    </dsp:sp>
    <dsp:sp modelId="{98E27D8A-778A-4786-9D28-FB1808BD3E35}">
      <dsp:nvSpPr>
        <dsp:cNvPr id="0" name=""/>
        <dsp:cNvSpPr/>
      </dsp:nvSpPr>
      <dsp:spPr>
        <a:xfrm>
          <a:off x="287444" y="319233"/>
          <a:ext cx="1771743" cy="17717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321E-D522-42DD-8D03-9232DEC97082}">
      <dsp:nvSpPr>
        <dsp:cNvPr id="0" name=""/>
        <dsp:cNvSpPr/>
      </dsp:nvSpPr>
      <dsp:spPr>
        <a:xfrm>
          <a:off x="2417032" y="0"/>
          <a:ext cx="2346633" cy="53205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onstantia" panose="02030602050306030303" pitchFamily="18" charset="0"/>
            </a:rPr>
            <a:t>Secure SSH Access</a:t>
          </a:r>
          <a:r>
            <a:rPr lang="en-US" sz="2000" kern="1200" dirty="0">
              <a:latin typeface="Constantia" panose="02030602050306030303" pitchFamily="18" charset="0"/>
            </a:rPr>
            <a:t>: Disable root login and use key-based authentication.</a:t>
          </a:r>
        </a:p>
      </dsp:txBody>
      <dsp:txXfrm>
        <a:off x="2417032" y="2128220"/>
        <a:ext cx="2346633" cy="2128220"/>
      </dsp:txXfrm>
    </dsp:sp>
    <dsp:sp modelId="{54C4AEE0-1D16-4234-B72F-D48902D36725}">
      <dsp:nvSpPr>
        <dsp:cNvPr id="0" name=""/>
        <dsp:cNvSpPr/>
      </dsp:nvSpPr>
      <dsp:spPr>
        <a:xfrm>
          <a:off x="2704477" y="319233"/>
          <a:ext cx="1771743" cy="17717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6B803-B7C4-4B40-89F4-AB8BD32448FE}">
      <dsp:nvSpPr>
        <dsp:cNvPr id="0" name=""/>
        <dsp:cNvSpPr/>
      </dsp:nvSpPr>
      <dsp:spPr>
        <a:xfrm>
          <a:off x="4834064" y="0"/>
          <a:ext cx="2346633" cy="53205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onstantia" panose="02030602050306030303" pitchFamily="18" charset="0"/>
            </a:rPr>
            <a:t>Firewall Configuration</a:t>
          </a:r>
          <a:r>
            <a:rPr lang="en-US" sz="2000" kern="1200" dirty="0">
              <a:latin typeface="Constantia" panose="02030602050306030303" pitchFamily="18" charset="0"/>
            </a:rPr>
            <a:t>: Use tools like iptables or </a:t>
          </a:r>
          <a:r>
            <a:rPr lang="en-US" sz="2000" kern="1200" dirty="0" err="1">
              <a:latin typeface="Constantia" panose="02030602050306030303" pitchFamily="18" charset="0"/>
            </a:rPr>
            <a:t>ufw</a:t>
          </a:r>
          <a:r>
            <a:rPr lang="en-US" sz="2000" kern="1200" dirty="0">
              <a:latin typeface="Constantia" panose="02030602050306030303" pitchFamily="18" charset="0"/>
            </a:rPr>
            <a:t> to restrict access to services.</a:t>
          </a:r>
        </a:p>
      </dsp:txBody>
      <dsp:txXfrm>
        <a:off x="4834064" y="2128220"/>
        <a:ext cx="2346633" cy="2128220"/>
      </dsp:txXfrm>
    </dsp:sp>
    <dsp:sp modelId="{884EB3A7-828A-4740-8669-91CAA075241F}">
      <dsp:nvSpPr>
        <dsp:cNvPr id="0" name=""/>
        <dsp:cNvSpPr/>
      </dsp:nvSpPr>
      <dsp:spPr>
        <a:xfrm>
          <a:off x="5158042" y="177971"/>
          <a:ext cx="1771743" cy="177174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CF507-EC68-44DF-86F9-A11C885FE107}">
      <dsp:nvSpPr>
        <dsp:cNvPr id="0" name=""/>
        <dsp:cNvSpPr/>
      </dsp:nvSpPr>
      <dsp:spPr>
        <a:xfrm>
          <a:off x="7251097" y="0"/>
          <a:ext cx="2346633" cy="53205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onstantia" panose="02030602050306030303" pitchFamily="18" charset="0"/>
            </a:rPr>
            <a:t>File Permissions</a:t>
          </a:r>
          <a:r>
            <a:rPr lang="en-US" sz="2000" kern="1200" dirty="0">
              <a:latin typeface="Constantia" panose="02030602050306030303" pitchFamily="18" charset="0"/>
            </a:rPr>
            <a:t>: Use strict file permissions to prevent unauthorized users from modifying sensitive files.</a:t>
          </a:r>
        </a:p>
      </dsp:txBody>
      <dsp:txXfrm>
        <a:off x="7251097" y="2128220"/>
        <a:ext cx="2346633" cy="2128220"/>
      </dsp:txXfrm>
    </dsp:sp>
    <dsp:sp modelId="{BAFBDFE0-D490-4FBE-8F69-D70024B585C4}">
      <dsp:nvSpPr>
        <dsp:cNvPr id="0" name=""/>
        <dsp:cNvSpPr/>
      </dsp:nvSpPr>
      <dsp:spPr>
        <a:xfrm>
          <a:off x="7483369" y="175509"/>
          <a:ext cx="1771743" cy="177174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7B0D-C8B7-4F8A-96F8-9BE573A76B4C}">
      <dsp:nvSpPr>
        <dsp:cNvPr id="0" name=""/>
        <dsp:cNvSpPr/>
      </dsp:nvSpPr>
      <dsp:spPr>
        <a:xfrm>
          <a:off x="9668129" y="0"/>
          <a:ext cx="2346633" cy="53205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Update System</a:t>
          </a:r>
          <a:r>
            <a:rPr lang="en-US" sz="2000" kern="1200">
              <a:latin typeface="Constantia" panose="02030602050306030303" pitchFamily="18" charset="0"/>
            </a:rPr>
            <a:t>: Regularly apply security patches and updates.</a:t>
          </a:r>
        </a:p>
      </dsp:txBody>
      <dsp:txXfrm>
        <a:off x="9668129" y="2128220"/>
        <a:ext cx="2346633" cy="2128220"/>
      </dsp:txXfrm>
    </dsp:sp>
    <dsp:sp modelId="{E7FAADDD-1116-4AC4-B247-B34DA8537BDA}">
      <dsp:nvSpPr>
        <dsp:cNvPr id="0" name=""/>
        <dsp:cNvSpPr/>
      </dsp:nvSpPr>
      <dsp:spPr>
        <a:xfrm>
          <a:off x="9993418" y="185129"/>
          <a:ext cx="1771743" cy="177174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045DE-E766-44CC-8536-89CE7FA08D67}">
      <dsp:nvSpPr>
        <dsp:cNvPr id="0" name=""/>
        <dsp:cNvSpPr/>
      </dsp:nvSpPr>
      <dsp:spPr>
        <a:xfrm>
          <a:off x="413826" y="4905813"/>
          <a:ext cx="11053581" cy="306168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6C4BE-45E2-42CA-A807-4C14C07440C1}">
      <dsp:nvSpPr>
        <dsp:cNvPr id="0" name=""/>
        <dsp:cNvSpPr/>
      </dsp:nvSpPr>
      <dsp:spPr>
        <a:xfrm>
          <a:off x="0" y="3733801"/>
          <a:ext cx="2806907" cy="1225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27" tIns="177800" rIns="199627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nstantia" panose="02030602050306030303" pitchFamily="18" charset="0"/>
            </a:rPr>
            <a:t>Kernel Scheduler Tuning</a:t>
          </a:r>
          <a:r>
            <a:rPr lang="en-US" sz="2500" kern="1200">
              <a:latin typeface="Constantia" panose="02030602050306030303" pitchFamily="18" charset="0"/>
            </a:rPr>
            <a:t>:</a:t>
          </a:r>
        </a:p>
      </dsp:txBody>
      <dsp:txXfrm>
        <a:off x="0" y="3733801"/>
        <a:ext cx="2806907" cy="1225516"/>
      </dsp:txXfrm>
    </dsp:sp>
    <dsp:sp modelId="{A6FC2D96-FDEB-481A-AAD2-13D8DF57EAC0}">
      <dsp:nvSpPr>
        <dsp:cNvPr id="0" name=""/>
        <dsp:cNvSpPr/>
      </dsp:nvSpPr>
      <dsp:spPr>
        <a:xfrm>
          <a:off x="2806907" y="3733801"/>
          <a:ext cx="8420723" cy="12255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12" tIns="177800" rIns="17081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tantia" panose="02030602050306030303" pitchFamily="18" charset="0"/>
            </a:rPr>
            <a:t>Adjust the scheduler to prioritize key processes, allowing better CPU utilization.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nstantia" panose="02030602050306030303" pitchFamily="18" charset="0"/>
            </a:rPr>
            <a:t>Use</a:t>
          </a:r>
          <a:r>
            <a:rPr lang="en-US" sz="1400" b="0" kern="1200" dirty="0">
              <a:latin typeface="Constantia" panose="02030602050306030303" pitchFamily="18" charset="0"/>
            </a:rPr>
            <a:t> </a:t>
          </a:r>
          <a:r>
            <a:rPr lang="en-US" sz="1400" b="0" kern="1200" dirty="0" err="1">
              <a:latin typeface="Constantia" panose="02030602050306030303" pitchFamily="18" charset="0"/>
              <a:cs typeface="Posterama"/>
            </a:rPr>
            <a:t>sysctl</a:t>
          </a:r>
          <a:r>
            <a:rPr lang="en-US" sz="1400" b="0" kern="1200" dirty="0">
              <a:latin typeface="Constantia" panose="02030602050306030303" pitchFamily="18" charset="0"/>
            </a:rPr>
            <a:t> </a:t>
          </a:r>
          <a:r>
            <a:rPr lang="en-US" sz="1400" kern="1200" dirty="0">
              <a:latin typeface="Constantia" panose="02030602050306030303" pitchFamily="18" charset="0"/>
            </a:rPr>
            <a:t>to tune the process scheduling parameters: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latin typeface="Constantia" panose="02030602050306030303" pitchFamily="18" charset="0"/>
              <a:cs typeface="Posterama"/>
            </a:rPr>
            <a:t>vm.dirty_ratio</a:t>
          </a:r>
          <a:r>
            <a:rPr lang="en-US" sz="1400" b="0" kern="1200" dirty="0">
              <a:latin typeface="Constantia" panose="02030602050306030303" pitchFamily="18" charset="0"/>
              <a:cs typeface="Posterama"/>
            </a:rPr>
            <a:t> =10 </a:t>
          </a:r>
          <a:r>
            <a:rPr lang="en-US" sz="1400" kern="1200" dirty="0">
              <a:latin typeface="Constantia" panose="02030602050306030303" pitchFamily="18" charset="0"/>
            </a:rPr>
            <a:t>(Controls when processes write to disk)</a:t>
          </a:r>
        </a:p>
      </dsp:txBody>
      <dsp:txXfrm>
        <a:off x="2806907" y="3733801"/>
        <a:ext cx="8420723" cy="1225516"/>
      </dsp:txXfrm>
    </dsp:sp>
    <dsp:sp modelId="{6CB20117-9579-4ACA-B958-3C8A44372BB7}">
      <dsp:nvSpPr>
        <dsp:cNvPr id="0" name=""/>
        <dsp:cNvSpPr/>
      </dsp:nvSpPr>
      <dsp:spPr>
        <a:xfrm rot="10800000">
          <a:off x="0" y="1867339"/>
          <a:ext cx="2806907" cy="18848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366803"/>
            <a:satOff val="-13001"/>
            <a:lumOff val="-12942"/>
            <a:alphaOff val="0"/>
          </a:schemeClr>
        </a:solidFill>
        <a:ln w="12700" cap="flat" cmpd="sng" algn="ctr">
          <a:solidFill>
            <a:schemeClr val="accent5">
              <a:hueOff val="-2366803"/>
              <a:satOff val="-13001"/>
              <a:lumOff val="-1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27" tIns="177800" rIns="199627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nstantia" panose="02030602050306030303" pitchFamily="18" charset="0"/>
            </a:rPr>
            <a:t>Disable Unused Kernel Features:</a:t>
          </a:r>
        </a:p>
      </dsp:txBody>
      <dsp:txXfrm rot="-10800000">
        <a:off x="0" y="1867339"/>
        <a:ext cx="2806907" cy="1225149"/>
      </dsp:txXfrm>
    </dsp:sp>
    <dsp:sp modelId="{933A4D3C-BF04-42BE-AA96-8EB5DAEFB989}">
      <dsp:nvSpPr>
        <dsp:cNvPr id="0" name=""/>
        <dsp:cNvSpPr/>
      </dsp:nvSpPr>
      <dsp:spPr>
        <a:xfrm>
          <a:off x="2806907" y="1867339"/>
          <a:ext cx="8420723" cy="1225149"/>
        </a:xfrm>
        <a:prstGeom prst="rect">
          <a:avLst/>
        </a:prstGeom>
        <a:solidFill>
          <a:schemeClr val="accent5">
            <a:tint val="40000"/>
            <a:alpha val="90000"/>
            <a:hueOff val="-2537466"/>
            <a:satOff val="-30391"/>
            <a:lumOff val="-28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537466"/>
              <a:satOff val="-30391"/>
              <a:lumOff val="-2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12" tIns="177800" rIns="17081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onstantia" panose="02030602050306030303" pitchFamily="18" charset="0"/>
            </a:rPr>
            <a:t>Disable unnecessary kernel modules or services</a:t>
          </a:r>
          <a:r>
            <a:rPr lang="en-US" sz="1400" kern="1200">
              <a:latin typeface="Constantia" panose="02030602050306030303" pitchFamily="18" charset="0"/>
            </a:rPr>
            <a:t>, such as </a:t>
          </a:r>
          <a:r>
            <a:rPr lang="en-US" sz="1400" b="0" kern="1200">
              <a:latin typeface="Constantia" panose="02030602050306030303" pitchFamily="18" charset="0"/>
            </a:rPr>
            <a:t>IPv6</a:t>
          </a:r>
          <a:r>
            <a:rPr lang="en-US" sz="1400" kern="1200">
              <a:latin typeface="Constantia" panose="02030602050306030303" pitchFamily="18" charset="0"/>
            </a:rPr>
            <a:t> (if unused), to free system resources.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tantia" panose="02030602050306030303" pitchFamily="18" charset="0"/>
            </a:rPr>
            <a:t>Disable IPv6 by adding the following lines to /</a:t>
          </a:r>
          <a:r>
            <a:rPr lang="en-US" sz="1400" kern="1200" err="1">
              <a:latin typeface="Constantia" panose="02030602050306030303" pitchFamily="18" charset="0"/>
            </a:rPr>
            <a:t>etc</a:t>
          </a:r>
          <a:r>
            <a:rPr lang="en-US" sz="1400" kern="1200">
              <a:latin typeface="Constantia" panose="02030602050306030303" pitchFamily="18" charset="0"/>
            </a:rPr>
            <a:t>/</a:t>
          </a:r>
          <a:r>
            <a:rPr lang="en-US" sz="1400" kern="1200" err="1">
              <a:latin typeface="Constantia" panose="02030602050306030303" pitchFamily="18" charset="0"/>
            </a:rPr>
            <a:t>sysctl.conf</a:t>
          </a:r>
          <a:r>
            <a:rPr lang="en-US" sz="1400" kern="1200">
              <a:latin typeface="Constantia" panose="02030602050306030303" pitchFamily="18" charset="0"/>
            </a:rPr>
            <a:t>: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onstantia" panose="02030602050306030303" pitchFamily="18" charset="0"/>
            </a:rPr>
            <a:t>net.ipv6.conf.all.disable_ipv6 = 1 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0000"/>
              </a:solidFill>
              <a:latin typeface="Constantia" panose="02030602050306030303" pitchFamily="18" charset="0"/>
              <a:cs typeface="Calibri"/>
            </a:rPr>
            <a:t>net.ipv6.conf.default.disable_ipv6 = 1 </a:t>
          </a:r>
        </a:p>
      </dsp:txBody>
      <dsp:txXfrm>
        <a:off x="2806907" y="1867339"/>
        <a:ext cx="8420723" cy="1225149"/>
      </dsp:txXfrm>
    </dsp:sp>
    <dsp:sp modelId="{B5E24C09-29A3-4B20-8DE9-465F64E99FE3}">
      <dsp:nvSpPr>
        <dsp:cNvPr id="0" name=""/>
        <dsp:cNvSpPr/>
      </dsp:nvSpPr>
      <dsp:spPr>
        <a:xfrm rot="10800000">
          <a:off x="0" y="876"/>
          <a:ext cx="2806907" cy="18848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 w="12700" cap="flat" cmpd="sng" algn="ctr">
          <a:solidFill>
            <a:schemeClr val="accent5">
              <a:hueOff val="-4733605"/>
              <a:satOff val="-26003"/>
              <a:lumOff val="-258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27" tIns="177800" rIns="199627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nstantia" panose="02030602050306030303" pitchFamily="18" charset="0"/>
            </a:rPr>
            <a:t>File Descriptors Limit</a:t>
          </a:r>
          <a:r>
            <a:rPr lang="en-US" sz="2500" kern="1200">
              <a:latin typeface="Constantia" panose="02030602050306030303" pitchFamily="18" charset="0"/>
            </a:rPr>
            <a:t>:</a:t>
          </a:r>
        </a:p>
      </dsp:txBody>
      <dsp:txXfrm rot="-10800000">
        <a:off x="0" y="876"/>
        <a:ext cx="2806907" cy="1225149"/>
      </dsp:txXfrm>
    </dsp:sp>
    <dsp:sp modelId="{77B841CD-CBA6-410F-B10E-4A0A89351EFD}">
      <dsp:nvSpPr>
        <dsp:cNvPr id="0" name=""/>
        <dsp:cNvSpPr/>
      </dsp:nvSpPr>
      <dsp:spPr>
        <a:xfrm>
          <a:off x="2806907" y="876"/>
          <a:ext cx="8420723" cy="1225149"/>
        </a:xfrm>
        <a:prstGeom prst="rect">
          <a:avLst/>
        </a:prstGeom>
        <a:solidFill>
          <a:schemeClr val="accent5">
            <a:tint val="40000"/>
            <a:alpha val="90000"/>
            <a:hueOff val="-5074933"/>
            <a:satOff val="-60782"/>
            <a:lumOff val="-57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74933"/>
              <a:satOff val="-60782"/>
              <a:lumOff val="-5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12" tIns="177800" rIns="17081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nstantia" panose="02030602050306030303" pitchFamily="18" charset="0"/>
            </a:rPr>
            <a:t>Linux systems limit the number of open files a process can have.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nstantia" panose="02030602050306030303" pitchFamily="18" charset="0"/>
            </a:rPr>
            <a:t>Increasing file descriptors can improve performance in high-demand environments like web servers.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nstantia" panose="02030602050306030303" pitchFamily="18" charset="0"/>
            </a:rPr>
            <a:t>Example: In </a:t>
          </a:r>
          <a:r>
            <a:rPr lang="en-US" sz="1400" kern="1200" dirty="0">
              <a:latin typeface="Constantia" panose="02030602050306030303" pitchFamily="18" charset="0"/>
              <a:cs typeface="Posterama"/>
            </a:rPr>
            <a:t>/</a:t>
          </a:r>
          <a:r>
            <a:rPr lang="en-US" sz="1400" kern="1200" dirty="0" err="1">
              <a:latin typeface="Constantia" panose="02030602050306030303" pitchFamily="18" charset="0"/>
              <a:cs typeface="Posterama"/>
            </a:rPr>
            <a:t>etc</a:t>
          </a:r>
          <a:r>
            <a:rPr lang="en-US" sz="1400" kern="1200" dirty="0">
              <a:latin typeface="Constantia" panose="02030602050306030303" pitchFamily="18" charset="0"/>
              <a:cs typeface="Posterama"/>
            </a:rPr>
            <a:t>/</a:t>
          </a:r>
          <a:r>
            <a:rPr lang="en-US" sz="1400" kern="1200" dirty="0" err="1">
              <a:latin typeface="Constantia" panose="02030602050306030303" pitchFamily="18" charset="0"/>
              <a:cs typeface="Posterama"/>
            </a:rPr>
            <a:t>sysctl.conf</a:t>
          </a:r>
          <a:r>
            <a:rPr lang="en-US" sz="1400" b="0" kern="1200" dirty="0">
              <a:latin typeface="Constantia" panose="02030602050306030303" pitchFamily="18" charset="0"/>
            </a:rPr>
            <a:t>, add:</a:t>
          </a:r>
          <a:endParaRPr lang="en-US" sz="1400" kern="1200" dirty="0">
            <a:latin typeface="Constantia" panose="02030602050306030303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nstantia" panose="02030602050306030303" pitchFamily="18" charset="0"/>
              <a:cs typeface="Posterama"/>
            </a:rPr>
            <a:t>fs.file</a:t>
          </a:r>
          <a:r>
            <a:rPr lang="en-US" sz="1400" kern="1200" dirty="0">
              <a:latin typeface="Constantia" panose="02030602050306030303" pitchFamily="18" charset="0"/>
              <a:cs typeface="Posterama"/>
            </a:rPr>
            <a:t>-max = 2097152</a:t>
          </a:r>
        </a:p>
      </dsp:txBody>
      <dsp:txXfrm>
        <a:off x="2806907" y="876"/>
        <a:ext cx="8420723" cy="1225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090E9-06AA-45F9-8AE4-D61847F3F247}">
      <dsp:nvSpPr>
        <dsp:cNvPr id="0" name=""/>
        <dsp:cNvSpPr/>
      </dsp:nvSpPr>
      <dsp:spPr>
        <a:xfrm>
          <a:off x="4302" y="206147"/>
          <a:ext cx="2587112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top</a:t>
          </a:r>
          <a:endParaRPr lang="en-US" sz="2000" kern="1200">
            <a:latin typeface="Constantia" panose="02030602050306030303" pitchFamily="18" charset="0"/>
          </a:endParaRPr>
        </a:p>
      </dsp:txBody>
      <dsp:txXfrm>
        <a:off x="4302" y="206147"/>
        <a:ext cx="2587112" cy="576000"/>
      </dsp:txXfrm>
    </dsp:sp>
    <dsp:sp modelId="{C064D6A6-507D-47CD-9E48-F7FF9CD86F52}">
      <dsp:nvSpPr>
        <dsp:cNvPr id="0" name=""/>
        <dsp:cNvSpPr/>
      </dsp:nvSpPr>
      <dsp:spPr>
        <a:xfrm>
          <a:off x="4302" y="782147"/>
          <a:ext cx="2587112" cy="35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onstantia" panose="02030602050306030303" pitchFamily="18" charset="0"/>
            </a:rPr>
            <a:t>Provides real-time information about CPU usage, processes, and memory.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View CPU utilization by pressing </a:t>
          </a:r>
          <a:r>
            <a:rPr lang="en-US" sz="2000" b="1" kern="1200">
              <a:latin typeface="Constantia" panose="02030602050306030303" pitchFamily="18" charset="0"/>
            </a:rPr>
            <a:t>1</a:t>
          </a:r>
          <a:r>
            <a:rPr lang="en-US" sz="2000" kern="1200">
              <a:latin typeface="Constantia" panose="02030602050306030303" pitchFamily="18" charset="0"/>
            </a:rPr>
            <a:t> to show per-core activity.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Command: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Constantia" panose="02030602050306030303" pitchFamily="18" charset="0"/>
            </a:rPr>
            <a:t>top </a:t>
          </a:r>
        </a:p>
      </dsp:txBody>
      <dsp:txXfrm>
        <a:off x="4302" y="782147"/>
        <a:ext cx="2587112" cy="3513600"/>
      </dsp:txXfrm>
    </dsp:sp>
    <dsp:sp modelId="{4A04977D-70CF-4556-939C-A6177E04310A}">
      <dsp:nvSpPr>
        <dsp:cNvPr id="0" name=""/>
        <dsp:cNvSpPr/>
      </dsp:nvSpPr>
      <dsp:spPr>
        <a:xfrm>
          <a:off x="2953610" y="206147"/>
          <a:ext cx="2587112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htop</a:t>
          </a:r>
          <a:endParaRPr lang="en-US" sz="2000" kern="1200">
            <a:latin typeface="Constantia" panose="02030602050306030303" pitchFamily="18" charset="0"/>
          </a:endParaRPr>
        </a:p>
      </dsp:txBody>
      <dsp:txXfrm>
        <a:off x="2953610" y="206147"/>
        <a:ext cx="2587112" cy="576000"/>
      </dsp:txXfrm>
    </dsp:sp>
    <dsp:sp modelId="{58CCBD79-8F2D-4D8A-8A3F-850322A7F43D}">
      <dsp:nvSpPr>
        <dsp:cNvPr id="0" name=""/>
        <dsp:cNvSpPr/>
      </dsp:nvSpPr>
      <dsp:spPr>
        <a:xfrm>
          <a:off x="2953610" y="782147"/>
          <a:ext cx="2587112" cy="35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Interactive process viewer with a more intuitive interface than top.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Shows CPU usage across cores, load average, and detailed process information.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Install and run: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err="1">
              <a:latin typeface="Constantia" panose="02030602050306030303" pitchFamily="18" charset="0"/>
            </a:rPr>
            <a:t>htop</a:t>
          </a:r>
          <a:r>
            <a:rPr lang="en-US" sz="2000" b="1" kern="1200">
              <a:latin typeface="Constantia" panose="02030602050306030303" pitchFamily="18" charset="0"/>
            </a:rPr>
            <a:t> </a:t>
          </a:r>
        </a:p>
      </dsp:txBody>
      <dsp:txXfrm>
        <a:off x="2953610" y="782147"/>
        <a:ext cx="2587112" cy="3513600"/>
      </dsp:txXfrm>
    </dsp:sp>
    <dsp:sp modelId="{5649B718-30FD-4FD7-B6CE-7EF5EF312AFA}">
      <dsp:nvSpPr>
        <dsp:cNvPr id="0" name=""/>
        <dsp:cNvSpPr/>
      </dsp:nvSpPr>
      <dsp:spPr>
        <a:xfrm>
          <a:off x="5902918" y="206147"/>
          <a:ext cx="2587112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mpstat</a:t>
          </a:r>
          <a:endParaRPr lang="en-US" sz="2000" kern="1200">
            <a:latin typeface="Constantia" panose="02030602050306030303" pitchFamily="18" charset="0"/>
          </a:endParaRPr>
        </a:p>
      </dsp:txBody>
      <dsp:txXfrm>
        <a:off x="5902918" y="206147"/>
        <a:ext cx="2587112" cy="576000"/>
      </dsp:txXfrm>
    </dsp:sp>
    <dsp:sp modelId="{002BE9E4-778B-44B9-A4F2-8E2231FA7085}">
      <dsp:nvSpPr>
        <dsp:cNvPr id="0" name=""/>
        <dsp:cNvSpPr/>
      </dsp:nvSpPr>
      <dsp:spPr>
        <a:xfrm>
          <a:off x="5902918" y="782147"/>
          <a:ext cx="2587112" cy="35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Part of the </a:t>
          </a:r>
          <a:r>
            <a:rPr lang="en-US" sz="2000" kern="1200" err="1">
              <a:latin typeface="Constantia" panose="02030602050306030303" pitchFamily="18" charset="0"/>
            </a:rPr>
            <a:t>sysstat</a:t>
          </a:r>
          <a:r>
            <a:rPr lang="en-US" sz="2000" kern="1200">
              <a:latin typeface="Constantia" panose="02030602050306030303" pitchFamily="18" charset="0"/>
            </a:rPr>
            <a:t> package, </a:t>
          </a:r>
          <a:r>
            <a:rPr lang="en-US" sz="2000" kern="1200" err="1">
              <a:latin typeface="Constantia" panose="02030602050306030303" pitchFamily="18" charset="0"/>
            </a:rPr>
            <a:t>mpstat</a:t>
          </a:r>
          <a:r>
            <a:rPr lang="en-US" sz="2000" kern="1200">
              <a:latin typeface="Constantia" panose="02030602050306030303" pitchFamily="18" charset="0"/>
            </a:rPr>
            <a:t> provides detailed CPU utilization statistics across cores.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Command to display CPU usage: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err="1">
              <a:latin typeface="Constantia" panose="02030602050306030303" pitchFamily="18" charset="0"/>
            </a:rPr>
            <a:t>mpstat</a:t>
          </a:r>
          <a:r>
            <a:rPr lang="en-US" sz="2000" b="1" kern="1200">
              <a:latin typeface="Constantia" panose="02030602050306030303" pitchFamily="18" charset="0"/>
            </a:rPr>
            <a:t> -P ALL 1</a:t>
          </a:r>
          <a:r>
            <a:rPr lang="en-US" sz="2000" kern="1200">
              <a:latin typeface="Constantia" panose="02030602050306030303" pitchFamily="18" charset="0"/>
            </a:rPr>
            <a:t> </a:t>
          </a:r>
        </a:p>
      </dsp:txBody>
      <dsp:txXfrm>
        <a:off x="5902918" y="782147"/>
        <a:ext cx="2587112" cy="3513600"/>
      </dsp:txXfrm>
    </dsp:sp>
    <dsp:sp modelId="{C4C719C7-E44C-4FB1-BA72-CA10C12D067F}">
      <dsp:nvSpPr>
        <dsp:cNvPr id="0" name=""/>
        <dsp:cNvSpPr/>
      </dsp:nvSpPr>
      <dsp:spPr>
        <a:xfrm>
          <a:off x="8852227" y="206147"/>
          <a:ext cx="2587112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nstantia" panose="02030602050306030303" pitchFamily="18" charset="0"/>
            </a:rPr>
            <a:t>sar</a:t>
          </a:r>
          <a:endParaRPr lang="en-US" sz="2000" kern="1200">
            <a:latin typeface="Constantia" panose="02030602050306030303" pitchFamily="18" charset="0"/>
          </a:endParaRPr>
        </a:p>
      </dsp:txBody>
      <dsp:txXfrm>
        <a:off x="8852227" y="206147"/>
        <a:ext cx="2587112" cy="576000"/>
      </dsp:txXfrm>
    </dsp:sp>
    <dsp:sp modelId="{24E989CA-E82D-4794-9AE7-21E8206D33B0}">
      <dsp:nvSpPr>
        <dsp:cNvPr id="0" name=""/>
        <dsp:cNvSpPr/>
      </dsp:nvSpPr>
      <dsp:spPr>
        <a:xfrm>
          <a:off x="8852227" y="782147"/>
          <a:ext cx="2587112" cy="35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Another tool from the </a:t>
          </a:r>
          <a:r>
            <a:rPr lang="en-US" sz="2000" kern="1200" err="1">
              <a:latin typeface="Constantia" panose="02030602050306030303" pitchFamily="18" charset="0"/>
            </a:rPr>
            <a:t>sysstat</a:t>
          </a:r>
          <a:r>
            <a:rPr lang="en-US" sz="2000" kern="1200">
              <a:latin typeface="Constantia" panose="02030602050306030303" pitchFamily="18" charset="0"/>
            </a:rPr>
            <a:t> package for historical CPU usage data.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onstantia" panose="02030602050306030303" pitchFamily="18" charset="0"/>
            </a:rPr>
            <a:t>Command: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err="1">
              <a:latin typeface="Constantia" panose="02030602050306030303" pitchFamily="18" charset="0"/>
            </a:rPr>
            <a:t>sar</a:t>
          </a:r>
          <a:r>
            <a:rPr lang="en-US" sz="2000" b="1" kern="1200">
              <a:latin typeface="Constantia" panose="02030602050306030303" pitchFamily="18" charset="0"/>
            </a:rPr>
            <a:t> -u 1 3</a:t>
          </a:r>
        </a:p>
      </dsp:txBody>
      <dsp:txXfrm>
        <a:off x="8852227" y="782147"/>
        <a:ext cx="2587112" cy="3513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6D7F2-7356-4F12-AC59-C5AB29B04898}">
      <dsp:nvSpPr>
        <dsp:cNvPr id="0" name=""/>
        <dsp:cNvSpPr/>
      </dsp:nvSpPr>
      <dsp:spPr>
        <a:xfrm>
          <a:off x="0" y="48088"/>
          <a:ext cx="9353502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solidFill>
                <a:schemeClr val="bg1"/>
              </a:solidFill>
              <a:latin typeface="Constantia" panose="02030602050306030303" pitchFamily="18" charset="0"/>
            </a:rPr>
            <a:t>CPU Frequency Scaling: </a:t>
          </a:r>
        </a:p>
      </dsp:txBody>
      <dsp:txXfrm>
        <a:off x="22246" y="70334"/>
        <a:ext cx="9309010" cy="411223"/>
      </dsp:txXfrm>
    </dsp:sp>
    <dsp:sp modelId="{45FF2EFE-3D3D-4430-9A14-9FA6B2BEF56E}">
      <dsp:nvSpPr>
        <dsp:cNvPr id="0" name=""/>
        <dsp:cNvSpPr/>
      </dsp:nvSpPr>
      <dsp:spPr>
        <a:xfrm>
          <a:off x="0" y="503803"/>
          <a:ext cx="9353502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97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kern="1200">
              <a:solidFill>
                <a:srgbClr val="000000"/>
              </a:solidFill>
              <a:latin typeface="Constantia" panose="02030602050306030303" pitchFamily="18" charset="0"/>
            </a:rPr>
            <a:t>Modern CPUs can dynamically adjust their frequency based on the system load to save power or boost performance. </a:t>
          </a:r>
        </a:p>
      </dsp:txBody>
      <dsp:txXfrm>
        <a:off x="0" y="503803"/>
        <a:ext cx="9353502" cy="471960"/>
      </dsp:txXfrm>
    </dsp:sp>
    <dsp:sp modelId="{A2CCD960-0366-4434-905F-0F24DC29BCA8}">
      <dsp:nvSpPr>
        <dsp:cNvPr id="0" name=""/>
        <dsp:cNvSpPr/>
      </dsp:nvSpPr>
      <dsp:spPr>
        <a:xfrm>
          <a:off x="0" y="975763"/>
          <a:ext cx="9353502" cy="455715"/>
        </a:xfrm>
        <a:prstGeom prst="roundRect">
          <a:avLst/>
        </a:prstGeom>
        <a:solidFill>
          <a:schemeClr val="accent2">
            <a:hueOff val="-133315"/>
            <a:satOff val="-16128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Constantia" panose="02030602050306030303" pitchFamily="18" charset="0"/>
            </a:rPr>
            <a:t>CPU governors</a:t>
          </a:r>
          <a:r>
            <a:rPr lang="en-US" sz="1900" kern="1200" dirty="0">
              <a:latin typeface="Constantia" panose="02030602050306030303" pitchFamily="18" charset="0"/>
            </a:rPr>
            <a:t> manage this:</a:t>
          </a:r>
        </a:p>
      </dsp:txBody>
      <dsp:txXfrm>
        <a:off x="22246" y="998009"/>
        <a:ext cx="9309010" cy="411223"/>
      </dsp:txXfrm>
    </dsp:sp>
    <dsp:sp modelId="{91C54934-59E3-4F35-9E03-CB34841D6C52}">
      <dsp:nvSpPr>
        <dsp:cNvPr id="0" name=""/>
        <dsp:cNvSpPr/>
      </dsp:nvSpPr>
      <dsp:spPr>
        <a:xfrm>
          <a:off x="0" y="1431478"/>
          <a:ext cx="9353502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97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>
              <a:latin typeface="Constantia" panose="02030602050306030303" pitchFamily="18" charset="0"/>
            </a:rPr>
            <a:t>Performance</a:t>
          </a:r>
          <a:r>
            <a:rPr lang="en-US" sz="1500" kern="1200">
              <a:latin typeface="Constantia" panose="02030602050306030303" pitchFamily="18" charset="0"/>
            </a:rPr>
            <a:t>: Runs the CPU at maximum speed.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 dirty="0" err="1">
              <a:latin typeface="Constantia" panose="02030602050306030303" pitchFamily="18" charset="0"/>
            </a:rPr>
            <a:t>Powersave</a:t>
          </a:r>
          <a:r>
            <a:rPr lang="en-US" sz="1500" kern="1200" dirty="0">
              <a:latin typeface="Constantia" panose="02030602050306030303" pitchFamily="18" charset="0"/>
            </a:rPr>
            <a:t>: Reduces CPU frequency to conserve energy.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 err="1">
              <a:latin typeface="Constantia" panose="02030602050306030303" pitchFamily="18" charset="0"/>
            </a:rPr>
            <a:t>Ondemand</a:t>
          </a:r>
          <a:r>
            <a:rPr lang="en-US" sz="1500" kern="1200">
              <a:latin typeface="Constantia" panose="02030602050306030303" pitchFamily="18" charset="0"/>
            </a:rPr>
            <a:t>: Adjusts frequency based on the current load.</a:t>
          </a:r>
        </a:p>
      </dsp:txBody>
      <dsp:txXfrm>
        <a:off x="0" y="1431478"/>
        <a:ext cx="9353502" cy="786599"/>
      </dsp:txXfrm>
    </dsp:sp>
    <dsp:sp modelId="{F2AFBF76-CD1E-48A7-8A43-198BCC39EDCB}">
      <dsp:nvSpPr>
        <dsp:cNvPr id="0" name=""/>
        <dsp:cNvSpPr/>
      </dsp:nvSpPr>
      <dsp:spPr>
        <a:xfrm>
          <a:off x="0" y="2218078"/>
          <a:ext cx="9353502" cy="455715"/>
        </a:xfrm>
        <a:prstGeom prst="roundRect">
          <a:avLst/>
        </a:prstGeom>
        <a:solidFill>
          <a:schemeClr val="accent2">
            <a:hueOff val="-266630"/>
            <a:satOff val="-3225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Constantia" panose="02030602050306030303" pitchFamily="18" charset="0"/>
            </a:rPr>
            <a:t>Tuning with </a:t>
          </a:r>
          <a:r>
            <a:rPr lang="en-US" sz="1900" b="0" i="1" kern="1200" dirty="0">
              <a:latin typeface="Constantia" panose="02030602050306030303" pitchFamily="18" charset="0"/>
            </a:rPr>
            <a:t>cpupower</a:t>
          </a:r>
          <a:r>
            <a:rPr lang="en-US" sz="1900" kern="1200" dirty="0">
              <a:latin typeface="Constantia" panose="02030602050306030303" pitchFamily="18" charset="0"/>
            </a:rPr>
            <a:t>:</a:t>
          </a:r>
        </a:p>
      </dsp:txBody>
      <dsp:txXfrm>
        <a:off x="22246" y="2240324"/>
        <a:ext cx="9309010" cy="411223"/>
      </dsp:txXfrm>
    </dsp:sp>
    <dsp:sp modelId="{D6AB6629-17C8-42FA-A42C-4EB3C3923FC2}">
      <dsp:nvSpPr>
        <dsp:cNvPr id="0" name=""/>
        <dsp:cNvSpPr/>
      </dsp:nvSpPr>
      <dsp:spPr>
        <a:xfrm>
          <a:off x="0" y="2673793"/>
          <a:ext cx="9353502" cy="149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97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latin typeface="Constantia" panose="02030602050306030303" pitchFamily="18" charset="0"/>
            </a:rPr>
            <a:t>cpupower allows you to monitor and change CPU frequencies and governors.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latin typeface="Constantia" panose="02030602050306030303" pitchFamily="18" charset="0"/>
            </a:rPr>
            <a:t>To install cpupower: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err="1">
              <a:latin typeface="Constantia" panose="02030602050306030303" pitchFamily="18" charset="0"/>
            </a:rPr>
            <a:t>sudo</a:t>
          </a:r>
          <a:r>
            <a:rPr lang="en-US" sz="1500" kern="1200">
              <a:latin typeface="Constantia" panose="02030602050306030303" pitchFamily="18" charset="0"/>
            </a:rPr>
            <a:t> apt install </a:t>
          </a:r>
          <a:r>
            <a:rPr lang="en-US" sz="1500" kern="1200" err="1">
              <a:latin typeface="Constantia" panose="02030602050306030303" pitchFamily="18" charset="0"/>
            </a:rPr>
            <a:t>linux</a:t>
          </a:r>
          <a:r>
            <a:rPr lang="en-US" sz="1500" kern="1200">
              <a:latin typeface="Constantia" panose="02030602050306030303" pitchFamily="18" charset="0"/>
            </a:rPr>
            <a:t>-tools-common </a:t>
          </a:r>
          <a:r>
            <a:rPr lang="en-US" sz="1500" kern="1200" err="1">
              <a:latin typeface="Constantia" panose="02030602050306030303" pitchFamily="18" charset="0"/>
            </a:rPr>
            <a:t>linux</a:t>
          </a:r>
          <a:r>
            <a:rPr lang="en-US" sz="1500" kern="1200">
              <a:latin typeface="Constantia" panose="02030602050306030303" pitchFamily="18" charset="0"/>
            </a:rPr>
            <a:t>-tools-$(</a:t>
          </a:r>
          <a:r>
            <a:rPr lang="en-US" sz="1500" kern="1200" err="1">
              <a:latin typeface="Constantia" panose="02030602050306030303" pitchFamily="18" charset="0"/>
            </a:rPr>
            <a:t>uname</a:t>
          </a:r>
          <a:r>
            <a:rPr lang="en-US" sz="1500" kern="1200">
              <a:latin typeface="Constantia" panose="02030602050306030303" pitchFamily="18" charset="0"/>
            </a:rPr>
            <a:t> -r) OR       sudo yum install kernel-tools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latin typeface="Constantia" panose="02030602050306030303" pitchFamily="18" charset="0"/>
            </a:rPr>
            <a:t>Example command to change to the </a:t>
          </a:r>
          <a:r>
            <a:rPr lang="en-US" sz="1500" b="1" kern="1200">
              <a:latin typeface="Constantia" panose="02030602050306030303" pitchFamily="18" charset="0"/>
            </a:rPr>
            <a:t>performance governor</a:t>
          </a:r>
          <a:r>
            <a:rPr lang="en-US" sz="1500" kern="1200">
              <a:latin typeface="Constantia" panose="02030602050306030303" pitchFamily="18" charset="0"/>
            </a:rPr>
            <a:t>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>
              <a:latin typeface="Constantia" panose="02030602050306030303" pitchFamily="18" charset="0"/>
            </a:rPr>
            <a:t>sudo</a:t>
          </a:r>
          <a:r>
            <a:rPr lang="en-US" sz="1500" kern="1200" dirty="0">
              <a:latin typeface="Constantia" panose="02030602050306030303" pitchFamily="18" charset="0"/>
            </a:rPr>
            <a:t> cpupower frequency-set -g performance </a:t>
          </a:r>
        </a:p>
      </dsp:txBody>
      <dsp:txXfrm>
        <a:off x="0" y="2673793"/>
        <a:ext cx="9353502" cy="1494540"/>
      </dsp:txXfrm>
    </dsp:sp>
    <dsp:sp modelId="{5B205B05-0B22-4B0A-A382-B118D69813A2}">
      <dsp:nvSpPr>
        <dsp:cNvPr id="0" name=""/>
        <dsp:cNvSpPr/>
      </dsp:nvSpPr>
      <dsp:spPr>
        <a:xfrm>
          <a:off x="0" y="4168333"/>
          <a:ext cx="9353502" cy="455715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latin typeface="Constantia" panose="02030602050306030303" pitchFamily="18" charset="0"/>
            </a:rPr>
            <a:t>Checking CPU Frequency</a:t>
          </a:r>
          <a:r>
            <a:rPr lang="en-US" sz="1900" kern="1200">
              <a:latin typeface="Constantia" panose="02030602050306030303" pitchFamily="18" charset="0"/>
            </a:rPr>
            <a:t>:</a:t>
          </a:r>
        </a:p>
      </dsp:txBody>
      <dsp:txXfrm>
        <a:off x="22246" y="4190579"/>
        <a:ext cx="9309010" cy="411223"/>
      </dsp:txXfrm>
    </dsp:sp>
    <dsp:sp modelId="{11DBA289-31C0-4499-88E8-F68DFBBD3348}">
      <dsp:nvSpPr>
        <dsp:cNvPr id="0" name=""/>
        <dsp:cNvSpPr/>
      </dsp:nvSpPr>
      <dsp:spPr>
        <a:xfrm>
          <a:off x="0" y="4624048"/>
          <a:ext cx="9353502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97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latin typeface="Constantia" panose="02030602050306030303" pitchFamily="18" charset="0"/>
            </a:rPr>
            <a:t>Check the current frequency 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latin typeface="Constantia" panose="02030602050306030303" pitchFamily="18" charset="0"/>
            </a:rPr>
            <a:t>cpupower frequency-info</a:t>
          </a:r>
        </a:p>
      </dsp:txBody>
      <dsp:txXfrm>
        <a:off x="0" y="4624048"/>
        <a:ext cx="9353502" cy="5211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83346-1FCB-4DD0-AE0A-A7B65972585C}">
      <dsp:nvSpPr>
        <dsp:cNvPr id="0" name=""/>
        <dsp:cNvSpPr/>
      </dsp:nvSpPr>
      <dsp:spPr>
        <a:xfrm>
          <a:off x="0" y="421499"/>
          <a:ext cx="7437118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03" tIns="458216" rIns="57720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onstantia" panose="02030602050306030303" pitchFamily="18" charset="0"/>
            </a:rPr>
            <a:t>Real-time bandwidth usage monitoring per network interface.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>
              <a:latin typeface="Constantia" panose="02030602050306030303" pitchFamily="18" charset="0"/>
            </a:rPr>
            <a:t>sudo</a:t>
          </a:r>
          <a:r>
            <a:rPr lang="en-US" sz="2200" kern="1200" dirty="0">
              <a:latin typeface="Constantia" panose="02030602050306030303" pitchFamily="18" charset="0"/>
            </a:rPr>
            <a:t> </a:t>
          </a:r>
          <a:r>
            <a:rPr lang="en-US" sz="2200" kern="1200" dirty="0" err="1">
              <a:latin typeface="Constantia" panose="02030602050306030303" pitchFamily="18" charset="0"/>
            </a:rPr>
            <a:t>iftop</a:t>
          </a:r>
          <a:r>
            <a:rPr lang="en-US" sz="2200" kern="1200" dirty="0">
              <a:latin typeface="Constantia" panose="02030602050306030303" pitchFamily="18" charset="0"/>
            </a:rPr>
            <a:t> </a:t>
          </a:r>
        </a:p>
      </dsp:txBody>
      <dsp:txXfrm>
        <a:off x="0" y="421499"/>
        <a:ext cx="7437118" cy="1593900"/>
      </dsp:txXfrm>
    </dsp:sp>
    <dsp:sp modelId="{39E6D284-BA15-4AB5-9285-494BD21BDF49}">
      <dsp:nvSpPr>
        <dsp:cNvPr id="0" name=""/>
        <dsp:cNvSpPr/>
      </dsp:nvSpPr>
      <dsp:spPr>
        <a:xfrm>
          <a:off x="371855" y="98254"/>
          <a:ext cx="520598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774" tIns="0" rIns="196774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latin typeface="Constantia" panose="02030602050306030303" pitchFamily="18" charset="0"/>
            </a:rPr>
            <a:t>iftop</a:t>
          </a:r>
          <a:r>
            <a:rPr lang="en-US" sz="2200" kern="1200" dirty="0">
              <a:latin typeface="Constantia" panose="02030602050306030303" pitchFamily="18" charset="0"/>
            </a:rPr>
            <a:t>:</a:t>
          </a:r>
        </a:p>
      </dsp:txBody>
      <dsp:txXfrm>
        <a:off x="403558" y="129957"/>
        <a:ext cx="5142576" cy="586034"/>
      </dsp:txXfrm>
    </dsp:sp>
    <dsp:sp modelId="{30786B30-1BD6-4039-9B36-546BBB459049}">
      <dsp:nvSpPr>
        <dsp:cNvPr id="0" name=""/>
        <dsp:cNvSpPr/>
      </dsp:nvSpPr>
      <dsp:spPr>
        <a:xfrm>
          <a:off x="0" y="2460394"/>
          <a:ext cx="7437118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03" tIns="458216" rIns="57720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onstantia" panose="02030602050306030303" pitchFamily="18" charset="0"/>
            </a:rPr>
            <a:t>Display network connections, routing tables, and interface statistics.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onstantia" panose="02030602050306030303" pitchFamily="18" charset="0"/>
            </a:rPr>
            <a:t>netstat -an </a:t>
          </a:r>
          <a:endParaRPr lang="en-US" sz="2200" b="0" kern="1200" dirty="0">
            <a:latin typeface="Constantia" panose="02030602050306030303" pitchFamily="18" charset="0"/>
          </a:endParaRPr>
        </a:p>
      </dsp:txBody>
      <dsp:txXfrm>
        <a:off x="0" y="2460394"/>
        <a:ext cx="7437118" cy="1593900"/>
      </dsp:txXfrm>
    </dsp:sp>
    <dsp:sp modelId="{150667A9-59E2-42E2-A447-099F6E74D45F}">
      <dsp:nvSpPr>
        <dsp:cNvPr id="0" name=""/>
        <dsp:cNvSpPr/>
      </dsp:nvSpPr>
      <dsp:spPr>
        <a:xfrm>
          <a:off x="371855" y="2135674"/>
          <a:ext cx="520598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774" tIns="0" rIns="196774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onstantia" panose="02030602050306030303" pitchFamily="18" charset="0"/>
            </a:rPr>
            <a:t>netstat</a:t>
          </a:r>
          <a:r>
            <a:rPr lang="en-US" sz="2200" kern="1200" dirty="0">
              <a:latin typeface="Constantia" panose="02030602050306030303" pitchFamily="18" charset="0"/>
            </a:rPr>
            <a:t>: </a:t>
          </a:r>
        </a:p>
      </dsp:txBody>
      <dsp:txXfrm>
        <a:off x="403558" y="2167377"/>
        <a:ext cx="5142576" cy="586034"/>
      </dsp:txXfrm>
    </dsp:sp>
    <dsp:sp modelId="{FE4A2FBE-5F44-4E3C-920D-3BACC75F12AA}">
      <dsp:nvSpPr>
        <dsp:cNvPr id="0" name=""/>
        <dsp:cNvSpPr/>
      </dsp:nvSpPr>
      <dsp:spPr>
        <a:xfrm>
          <a:off x="0" y="4497814"/>
          <a:ext cx="7437118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03" tIns="458216" rIns="57720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onstantia" panose="02030602050306030303" pitchFamily="18" charset="0"/>
            </a:rPr>
            <a:t>Test connectivity and identify latency or packet loss issues.</a:t>
          </a:r>
        </a:p>
      </dsp:txBody>
      <dsp:txXfrm>
        <a:off x="0" y="4497814"/>
        <a:ext cx="7437118" cy="1247400"/>
      </dsp:txXfrm>
    </dsp:sp>
    <dsp:sp modelId="{754173F7-C49F-42A2-A8A9-345303364013}">
      <dsp:nvSpPr>
        <dsp:cNvPr id="0" name=""/>
        <dsp:cNvSpPr/>
      </dsp:nvSpPr>
      <dsp:spPr>
        <a:xfrm>
          <a:off x="371855" y="4173094"/>
          <a:ext cx="520598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774" tIns="0" rIns="196774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onstantia" panose="02030602050306030303" pitchFamily="18" charset="0"/>
            </a:rPr>
            <a:t>ping and traceroute</a:t>
          </a:r>
          <a:r>
            <a:rPr lang="en-US" sz="2200" kern="1200" dirty="0">
              <a:latin typeface="Constantia" panose="02030602050306030303" pitchFamily="18" charset="0"/>
            </a:rPr>
            <a:t>: </a:t>
          </a:r>
        </a:p>
      </dsp:txBody>
      <dsp:txXfrm>
        <a:off x="403558" y="4204797"/>
        <a:ext cx="5142576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B799E-A584-418C-BEF6-8DF67C94F395}">
      <dsp:nvSpPr>
        <dsp:cNvPr id="0" name=""/>
        <dsp:cNvSpPr/>
      </dsp:nvSpPr>
      <dsp:spPr>
        <a:xfrm>
          <a:off x="2534322" y="26222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9AD26-B494-4BFC-888E-3E7B09E0AFB1}">
      <dsp:nvSpPr>
        <dsp:cNvPr id="0" name=""/>
        <dsp:cNvSpPr/>
      </dsp:nvSpPr>
      <dsp:spPr>
        <a:xfrm>
          <a:off x="1130322" y="195327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>
              <a:latin typeface="Constantia" panose="02030602050306030303" pitchFamily="18" charset="0"/>
            </a:rPr>
            <a:t>TCP Congestion Control</a:t>
          </a:r>
          <a:r>
            <a:rPr lang="en-US" sz="2400" kern="1200">
              <a:latin typeface="Constantia" panose="02030602050306030303" pitchFamily="18" charset="0"/>
            </a:rPr>
            <a:t>:</a:t>
          </a:r>
        </a:p>
      </dsp:txBody>
      <dsp:txXfrm>
        <a:off x="1130322" y="1953272"/>
        <a:ext cx="4320000" cy="648000"/>
      </dsp:txXfrm>
    </dsp:sp>
    <dsp:sp modelId="{F618F7A8-CE37-432E-92B5-CF3155585557}">
      <dsp:nvSpPr>
        <dsp:cNvPr id="0" name=""/>
        <dsp:cNvSpPr/>
      </dsp:nvSpPr>
      <dsp:spPr>
        <a:xfrm>
          <a:off x="1130322" y="2684549"/>
          <a:ext cx="4320000" cy="174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tantia" panose="02030602050306030303" pitchFamily="18" charset="0"/>
            </a:rPr>
            <a:t>Modify for better throughput in different network conditions.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tantia" panose="02030602050306030303" pitchFamily="18" charset="0"/>
            </a:rPr>
            <a:t>Use </a:t>
          </a:r>
          <a:r>
            <a:rPr lang="en-US" sz="1700" kern="1200" err="1">
              <a:latin typeface="Constantia" panose="02030602050306030303" pitchFamily="18" charset="0"/>
            </a:rPr>
            <a:t>bbr</a:t>
          </a:r>
          <a:r>
            <a:rPr lang="en-US" sz="1700" kern="1200">
              <a:latin typeface="Constantia" panose="02030602050306030303" pitchFamily="18" charset="0"/>
            </a:rPr>
            <a:t> for high-bandwidth, high-latency connections.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>
              <a:latin typeface="Constantia" panose="02030602050306030303" pitchFamily="18" charset="0"/>
            </a:rPr>
            <a:t>sudo</a:t>
          </a:r>
          <a:r>
            <a:rPr lang="en-US" sz="1700" kern="1200">
              <a:latin typeface="Constantia" panose="02030602050306030303" pitchFamily="18" charset="0"/>
            </a:rPr>
            <a:t> </a:t>
          </a:r>
          <a:r>
            <a:rPr lang="en-US" sz="1700" kern="1200" err="1">
              <a:latin typeface="Constantia" panose="02030602050306030303" pitchFamily="18" charset="0"/>
            </a:rPr>
            <a:t>sysctl</a:t>
          </a:r>
          <a:r>
            <a:rPr lang="en-US" sz="1700" kern="1200">
              <a:latin typeface="Constantia" panose="02030602050306030303" pitchFamily="18" charset="0"/>
            </a:rPr>
            <a:t> net.ipv4.tcp_congestion_control=</a:t>
          </a:r>
          <a:r>
            <a:rPr lang="en-US" sz="1700" kern="1200" err="1">
              <a:latin typeface="Constantia" panose="02030602050306030303" pitchFamily="18" charset="0"/>
            </a:rPr>
            <a:t>bbr</a:t>
          </a:r>
          <a:r>
            <a:rPr lang="en-US" sz="1700" kern="1200">
              <a:latin typeface="Constantia" panose="02030602050306030303" pitchFamily="18" charset="0"/>
            </a:rPr>
            <a:t> </a:t>
          </a:r>
        </a:p>
      </dsp:txBody>
      <dsp:txXfrm>
        <a:off x="1130322" y="2684549"/>
        <a:ext cx="4320000" cy="1741506"/>
      </dsp:txXfrm>
    </dsp:sp>
    <dsp:sp modelId="{AD3E6EC6-5BE7-4CC2-8315-0E24431E8BC9}">
      <dsp:nvSpPr>
        <dsp:cNvPr id="0" name=""/>
        <dsp:cNvSpPr/>
      </dsp:nvSpPr>
      <dsp:spPr>
        <a:xfrm>
          <a:off x="7610323" y="26222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250C2-0585-48E2-B270-AA5DE4357F94}">
      <dsp:nvSpPr>
        <dsp:cNvPr id="0" name=""/>
        <dsp:cNvSpPr/>
      </dsp:nvSpPr>
      <dsp:spPr>
        <a:xfrm>
          <a:off x="6206322" y="195327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>
              <a:latin typeface="Constantia" panose="02030602050306030303" pitchFamily="18" charset="0"/>
            </a:rPr>
            <a:t>Increase Connection Backlog</a:t>
          </a:r>
          <a:r>
            <a:rPr lang="en-US" sz="2400" kern="1200">
              <a:latin typeface="Constantia" panose="02030602050306030303" pitchFamily="18" charset="0"/>
            </a:rPr>
            <a:t>:</a:t>
          </a:r>
        </a:p>
      </dsp:txBody>
      <dsp:txXfrm>
        <a:off x="6206322" y="1953272"/>
        <a:ext cx="4320000" cy="648000"/>
      </dsp:txXfrm>
    </dsp:sp>
    <dsp:sp modelId="{AB264EA7-5562-4EAF-8CC3-A9C488AB9E9B}">
      <dsp:nvSpPr>
        <dsp:cNvPr id="0" name=""/>
        <dsp:cNvSpPr/>
      </dsp:nvSpPr>
      <dsp:spPr>
        <a:xfrm>
          <a:off x="6206322" y="2684549"/>
          <a:ext cx="4320000" cy="174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tantia" panose="02030602050306030303" pitchFamily="18" charset="0"/>
            </a:rPr>
            <a:t>Improve handling of simultaneous connections by increasing backlog limits.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>
              <a:latin typeface="Constantia" panose="02030602050306030303" pitchFamily="18" charset="0"/>
            </a:rPr>
            <a:t>sudo</a:t>
          </a:r>
          <a:r>
            <a:rPr lang="en-US" sz="1700" kern="1200">
              <a:latin typeface="Constantia" panose="02030602050306030303" pitchFamily="18" charset="0"/>
            </a:rPr>
            <a:t> </a:t>
          </a:r>
          <a:r>
            <a:rPr lang="en-US" sz="1700" kern="1200" err="1">
              <a:latin typeface="Constantia" panose="02030602050306030303" pitchFamily="18" charset="0"/>
            </a:rPr>
            <a:t>sysctl</a:t>
          </a:r>
          <a:r>
            <a:rPr lang="en-US" sz="1700" kern="1200">
              <a:latin typeface="Constantia" panose="02030602050306030303" pitchFamily="18" charset="0"/>
            </a:rPr>
            <a:t> </a:t>
          </a:r>
          <a:r>
            <a:rPr lang="en-US" sz="1700" kern="1200" err="1">
              <a:latin typeface="Constantia" panose="02030602050306030303" pitchFamily="18" charset="0"/>
            </a:rPr>
            <a:t>net.core.somaxconn</a:t>
          </a:r>
          <a:r>
            <a:rPr lang="en-US" sz="1700" kern="1200">
              <a:latin typeface="Constantia" panose="02030602050306030303" pitchFamily="18" charset="0"/>
            </a:rPr>
            <a:t>=1024</a:t>
          </a:r>
        </a:p>
      </dsp:txBody>
      <dsp:txXfrm>
        <a:off x="6206322" y="2684549"/>
        <a:ext cx="4320000" cy="17415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84892-8255-418D-8F9A-19171EC28129}">
      <dsp:nvSpPr>
        <dsp:cNvPr id="0" name=""/>
        <dsp:cNvSpPr/>
      </dsp:nvSpPr>
      <dsp:spPr>
        <a:xfrm>
          <a:off x="0" y="76174"/>
          <a:ext cx="626031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</a:rPr>
            <a:t>Choosing the Right Filesystem</a:t>
          </a:r>
          <a:r>
            <a:rPr lang="en-US" sz="2400" kern="1200" dirty="0">
              <a:latin typeface="Constantia" panose="02030602050306030303" pitchFamily="18" charset="0"/>
            </a:rPr>
            <a:t>:</a:t>
          </a:r>
        </a:p>
      </dsp:txBody>
      <dsp:txXfrm>
        <a:off x="28100" y="104274"/>
        <a:ext cx="6204110" cy="519439"/>
      </dsp:txXfrm>
    </dsp:sp>
    <dsp:sp modelId="{2C1EDB37-A919-4447-83EB-18637E871F72}">
      <dsp:nvSpPr>
        <dsp:cNvPr id="0" name=""/>
        <dsp:cNvSpPr/>
      </dsp:nvSpPr>
      <dsp:spPr>
        <a:xfrm>
          <a:off x="0" y="651814"/>
          <a:ext cx="6260310" cy="30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6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Constantia" panose="02030602050306030303" pitchFamily="18" charset="0"/>
            </a:rPr>
            <a:t>Different filesystems have different strengths.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latin typeface="Constantia" panose="02030602050306030303" pitchFamily="18" charset="0"/>
            </a:rPr>
            <a:t>ext4</a:t>
          </a:r>
          <a:r>
            <a:rPr lang="en-US" sz="1900" kern="1200">
              <a:latin typeface="Constantia" panose="02030602050306030303" pitchFamily="18" charset="0"/>
            </a:rPr>
            <a:t>: Good general-purpose filesystem, supports journaling.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latin typeface="Constantia" panose="02030602050306030303" pitchFamily="18" charset="0"/>
            </a:rPr>
            <a:t>XFS</a:t>
          </a:r>
          <a:r>
            <a:rPr lang="en-US" sz="1900" kern="1200" dirty="0">
              <a:latin typeface="Constantia" panose="02030602050306030303" pitchFamily="18" charset="0"/>
            </a:rPr>
            <a:t>: Better for handling large files, often used in enterprise settings.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err="1">
              <a:latin typeface="Constantia" panose="02030602050306030303" pitchFamily="18" charset="0"/>
            </a:rPr>
            <a:t>btrfs</a:t>
          </a:r>
          <a:r>
            <a:rPr lang="en-US" sz="1900" kern="1200">
              <a:latin typeface="Constantia" panose="02030602050306030303" pitchFamily="18" charset="0"/>
            </a:rPr>
            <a:t>: Advanced features like snapshots and error detection.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latin typeface="Constantia" panose="02030602050306030303" pitchFamily="18" charset="0"/>
            </a:rPr>
            <a:t>Use Case-Based Selection</a:t>
          </a:r>
          <a:r>
            <a:rPr lang="en-US" sz="1900" kern="1200">
              <a:latin typeface="Constantia" panose="02030602050306030303" pitchFamily="18" charset="0"/>
            </a:rPr>
            <a:t>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Constantia" panose="02030602050306030303" pitchFamily="18" charset="0"/>
            </a:rPr>
            <a:t>For reliability: ext4 or XFS.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Constantia" panose="02030602050306030303" pitchFamily="18" charset="0"/>
            </a:rPr>
            <a:t>For advanced features and scalability: </a:t>
          </a:r>
          <a:r>
            <a:rPr lang="en-US" sz="1900" kern="1200" dirty="0" err="1">
              <a:latin typeface="Constantia" panose="02030602050306030303" pitchFamily="18" charset="0"/>
            </a:rPr>
            <a:t>btrfs</a:t>
          </a:r>
          <a:r>
            <a:rPr lang="en-US" sz="1900" kern="1200" dirty="0">
              <a:latin typeface="Constantia" panose="02030602050306030303" pitchFamily="18" charset="0"/>
            </a:rPr>
            <a:t>.</a:t>
          </a:r>
        </a:p>
      </dsp:txBody>
      <dsp:txXfrm>
        <a:off x="0" y="651814"/>
        <a:ext cx="6260310" cy="3080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6A884-1FDB-46FE-8CA3-B27348FDCDC2}">
      <dsp:nvSpPr>
        <dsp:cNvPr id="0" name=""/>
        <dsp:cNvSpPr/>
      </dsp:nvSpPr>
      <dsp:spPr>
        <a:xfrm>
          <a:off x="0" y="2266"/>
          <a:ext cx="11260555" cy="10797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F4D44-6347-42D1-8F40-A4D91D44CD5D}">
      <dsp:nvSpPr>
        <dsp:cNvPr id="0" name=""/>
        <dsp:cNvSpPr/>
      </dsp:nvSpPr>
      <dsp:spPr>
        <a:xfrm>
          <a:off x="326624" y="245209"/>
          <a:ext cx="594443" cy="593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6CF3B-8604-4A6B-8E99-0B66D9E76B3E}">
      <dsp:nvSpPr>
        <dsp:cNvPr id="0" name=""/>
        <dsp:cNvSpPr/>
      </dsp:nvSpPr>
      <dsp:spPr>
        <a:xfrm>
          <a:off x="1247692" y="2266"/>
          <a:ext cx="5067250" cy="1080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85" tIns="114385" rIns="114385" bIns="1143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</a:rPr>
            <a:t>tune2fs</a:t>
          </a:r>
          <a:r>
            <a:rPr lang="en-US" sz="2400" kern="1200" dirty="0">
              <a:latin typeface="Constantia" panose="02030602050306030303" pitchFamily="18" charset="0"/>
            </a:rPr>
            <a:t>: Tune ext2/ext3/ext4 filesystems by adjusting reserved blocks, mount count, etc.</a:t>
          </a:r>
        </a:p>
      </dsp:txBody>
      <dsp:txXfrm>
        <a:off x="1247692" y="2266"/>
        <a:ext cx="5067250" cy="1080805"/>
      </dsp:txXfrm>
    </dsp:sp>
    <dsp:sp modelId="{99F8C82A-95E9-4979-9325-000676F31A60}">
      <dsp:nvSpPr>
        <dsp:cNvPr id="0" name=""/>
        <dsp:cNvSpPr/>
      </dsp:nvSpPr>
      <dsp:spPr>
        <a:xfrm>
          <a:off x="6314942" y="2266"/>
          <a:ext cx="4746445" cy="10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74" tIns="114274" rIns="114274" bIns="114274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Constantia" panose="02030602050306030303" pitchFamily="18" charset="0"/>
            </a:rPr>
            <a:t>sudo</a:t>
          </a:r>
          <a:r>
            <a:rPr lang="en-US" sz="2400" b="1" kern="1200" dirty="0">
              <a:latin typeface="Constantia" panose="02030602050306030303" pitchFamily="18" charset="0"/>
            </a:rPr>
            <a:t> tune2fs -m 1 /dev/sda1</a:t>
          </a:r>
          <a:r>
            <a:rPr lang="en-US" sz="2400" kern="1200" dirty="0">
              <a:latin typeface="Constantia" panose="02030602050306030303" pitchFamily="18" charset="0"/>
            </a:rPr>
            <a:t>  (Set reserved blocks to 1%)</a:t>
          </a:r>
          <a:br>
            <a:rPr lang="en-US" sz="2400" kern="1200" dirty="0">
              <a:latin typeface="Constantia" panose="02030602050306030303" pitchFamily="18" charset="0"/>
            </a:rPr>
          </a:br>
          <a:endParaRPr lang="en-US" sz="2400" kern="1200" dirty="0">
            <a:latin typeface="Constantia" panose="02030602050306030303" pitchFamily="18" charset="0"/>
          </a:endParaRPr>
        </a:p>
      </dsp:txBody>
      <dsp:txXfrm>
        <a:off x="6314942" y="2266"/>
        <a:ext cx="4746445" cy="1079750"/>
      </dsp:txXfrm>
    </dsp:sp>
    <dsp:sp modelId="{DA5E056B-EA29-43D8-A9F0-6479379AEF20}">
      <dsp:nvSpPr>
        <dsp:cNvPr id="0" name=""/>
        <dsp:cNvSpPr/>
      </dsp:nvSpPr>
      <dsp:spPr>
        <a:xfrm>
          <a:off x="0" y="1288939"/>
          <a:ext cx="11260555" cy="10797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91B05-B5A4-4A39-BCBE-B832E2DF0B79}">
      <dsp:nvSpPr>
        <dsp:cNvPr id="0" name=""/>
        <dsp:cNvSpPr/>
      </dsp:nvSpPr>
      <dsp:spPr>
        <a:xfrm>
          <a:off x="326624" y="1531883"/>
          <a:ext cx="594443" cy="593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48D90-2799-44EF-A76A-2B95E8612E4C}">
      <dsp:nvSpPr>
        <dsp:cNvPr id="0" name=""/>
        <dsp:cNvSpPr/>
      </dsp:nvSpPr>
      <dsp:spPr>
        <a:xfrm>
          <a:off x="1247692" y="1288939"/>
          <a:ext cx="5067250" cy="1080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85" tIns="114385" rIns="114385" bIns="1143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Constantia" panose="02030602050306030303" pitchFamily="18" charset="0"/>
            </a:rPr>
            <a:t>iostat</a:t>
          </a:r>
          <a:r>
            <a:rPr lang="en-US" sz="2400" kern="1200" dirty="0">
              <a:latin typeface="Constantia" panose="02030602050306030303" pitchFamily="18" charset="0"/>
            </a:rPr>
            <a:t>: Monitor I/O performance to identify bottlenecks.</a:t>
          </a:r>
        </a:p>
      </dsp:txBody>
      <dsp:txXfrm>
        <a:off x="1247692" y="1288939"/>
        <a:ext cx="5067250" cy="1080805"/>
      </dsp:txXfrm>
    </dsp:sp>
    <dsp:sp modelId="{AB27A190-2AB1-417A-9FA3-7A231ADFED7F}">
      <dsp:nvSpPr>
        <dsp:cNvPr id="0" name=""/>
        <dsp:cNvSpPr/>
      </dsp:nvSpPr>
      <dsp:spPr>
        <a:xfrm>
          <a:off x="6314942" y="1288939"/>
          <a:ext cx="4746445" cy="10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74" tIns="114274" rIns="114274" bIns="11427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err="1">
              <a:latin typeface="Constantia" panose="02030602050306030303" pitchFamily="18" charset="0"/>
            </a:rPr>
            <a:t>iostat</a:t>
          </a:r>
          <a:r>
            <a:rPr lang="en-US" sz="2400" b="1" kern="1200">
              <a:latin typeface="Constantia" panose="02030602050306030303" pitchFamily="18" charset="0"/>
            </a:rPr>
            <a:t> -x 1</a:t>
          </a:r>
          <a:br>
            <a:rPr lang="en-US" sz="2400" kern="1200">
              <a:latin typeface="Constantia" panose="02030602050306030303" pitchFamily="18" charset="0"/>
            </a:rPr>
          </a:br>
          <a:endParaRPr lang="en-US" sz="2400" kern="1200">
            <a:latin typeface="Constantia" panose="02030602050306030303" pitchFamily="18" charset="0"/>
          </a:endParaRPr>
        </a:p>
      </dsp:txBody>
      <dsp:txXfrm>
        <a:off x="6314942" y="1288939"/>
        <a:ext cx="4746445" cy="1079750"/>
      </dsp:txXfrm>
    </dsp:sp>
    <dsp:sp modelId="{2196B9C8-076E-4AF7-8211-462EA2B9BFCA}">
      <dsp:nvSpPr>
        <dsp:cNvPr id="0" name=""/>
        <dsp:cNvSpPr/>
      </dsp:nvSpPr>
      <dsp:spPr>
        <a:xfrm>
          <a:off x="0" y="2575613"/>
          <a:ext cx="11260555" cy="10797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FE5FA-0432-45A0-B409-7227740B2ECE}">
      <dsp:nvSpPr>
        <dsp:cNvPr id="0" name=""/>
        <dsp:cNvSpPr/>
      </dsp:nvSpPr>
      <dsp:spPr>
        <a:xfrm>
          <a:off x="326624" y="2818556"/>
          <a:ext cx="594443" cy="593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8A24B-5B3B-4A6D-89C3-17BABCBD849A}">
      <dsp:nvSpPr>
        <dsp:cNvPr id="0" name=""/>
        <dsp:cNvSpPr/>
      </dsp:nvSpPr>
      <dsp:spPr>
        <a:xfrm>
          <a:off x="1247692" y="2575613"/>
          <a:ext cx="9813695" cy="1080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85" tIns="114385" rIns="114385" bIns="1143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err="1">
              <a:latin typeface="Constantia" panose="02030602050306030303" pitchFamily="18" charset="0"/>
            </a:rPr>
            <a:t>iotop</a:t>
          </a:r>
          <a:r>
            <a:rPr lang="en-US" sz="2400" kern="1200">
              <a:latin typeface="Constantia" panose="02030602050306030303" pitchFamily="18" charset="0"/>
            </a:rPr>
            <a:t>: Monitor disk I/O usage by processes in real time.</a:t>
          </a:r>
        </a:p>
      </dsp:txBody>
      <dsp:txXfrm>
        <a:off x="1247692" y="2575613"/>
        <a:ext cx="9813695" cy="10808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40FFE-5E11-4832-B550-749F1F97AE95}">
      <dsp:nvSpPr>
        <dsp:cNvPr id="0" name=""/>
        <dsp:cNvSpPr/>
      </dsp:nvSpPr>
      <dsp:spPr>
        <a:xfrm>
          <a:off x="2296553" y="443"/>
          <a:ext cx="9186213" cy="24508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8238" tIns="622529" rIns="178238" bIns="62252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onstantia" panose="02030602050306030303" pitchFamily="18" charset="0"/>
            </a:rPr>
            <a:t>sudo</a:t>
          </a:r>
          <a:r>
            <a:rPr lang="en-US" sz="2400" kern="1200" dirty="0">
              <a:latin typeface="Constantia" panose="02030602050306030303" pitchFamily="18" charset="0"/>
            </a:rPr>
            <a:t> apt install --only-upgrade &lt;</a:t>
          </a:r>
          <a:r>
            <a:rPr lang="en-US" sz="2400" kern="1200" dirty="0" err="1">
              <a:latin typeface="Constantia" panose="02030602050306030303" pitchFamily="18" charset="0"/>
            </a:rPr>
            <a:t>package_name</a:t>
          </a:r>
          <a:r>
            <a:rPr lang="en-US" sz="2400" kern="1200" dirty="0">
              <a:latin typeface="Constantia" panose="02030602050306030303" pitchFamily="18" charset="0"/>
            </a:rPr>
            <a:t>&gt;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onstantia" panose="02030602050306030303" pitchFamily="18" charset="0"/>
            </a:rPr>
            <a:t>sudo</a:t>
          </a:r>
          <a:r>
            <a:rPr lang="en-US" sz="2400" kern="1200" dirty="0">
              <a:latin typeface="Constantia" panose="02030602050306030303" pitchFamily="18" charset="0"/>
            </a:rPr>
            <a:t> yum update &lt;</a:t>
          </a:r>
          <a:r>
            <a:rPr lang="en-US" sz="2400" kern="1200" dirty="0" err="1">
              <a:latin typeface="Constantia" panose="02030602050306030303" pitchFamily="18" charset="0"/>
            </a:rPr>
            <a:t>package_name</a:t>
          </a:r>
          <a:r>
            <a:rPr lang="en-US" sz="2400" kern="1200" dirty="0">
              <a:latin typeface="Constantia" panose="02030602050306030303" pitchFamily="18" charset="0"/>
            </a:rPr>
            <a:t>&gt;</a:t>
          </a: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onstantia" panose="02030602050306030303" pitchFamily="18" charset="0"/>
            </a:rPr>
            <a:t>sudo</a:t>
          </a:r>
          <a:r>
            <a:rPr lang="en-US" sz="2400" kern="1200" dirty="0">
              <a:latin typeface="Constantia" panose="02030602050306030303" pitchFamily="18" charset="0"/>
            </a:rPr>
            <a:t> </a:t>
          </a:r>
          <a:r>
            <a:rPr lang="en-US" sz="2400" kern="1200" dirty="0" err="1">
              <a:latin typeface="Constantia" panose="02030602050306030303" pitchFamily="18" charset="0"/>
            </a:rPr>
            <a:t>dnf</a:t>
          </a:r>
          <a:r>
            <a:rPr lang="en-US" sz="2400" kern="1200" dirty="0">
              <a:latin typeface="Constantia" panose="02030602050306030303" pitchFamily="18" charset="0"/>
            </a:rPr>
            <a:t> upgrade &lt;</a:t>
          </a:r>
          <a:r>
            <a:rPr lang="en-US" sz="2400" kern="1200" dirty="0" err="1">
              <a:latin typeface="Constantia" panose="02030602050306030303" pitchFamily="18" charset="0"/>
            </a:rPr>
            <a:t>package_name</a:t>
          </a:r>
          <a:r>
            <a:rPr lang="en-US" sz="2400" kern="1200" dirty="0">
              <a:latin typeface="Constantia" panose="02030602050306030303" pitchFamily="18" charset="0"/>
            </a:rPr>
            <a:t>&gt;</a:t>
          </a:r>
          <a:endParaRPr lang="en-US" sz="2400" b="0" kern="1200" dirty="0">
            <a:latin typeface="Constantia" panose="02030602050306030303" pitchFamily="18" charset="0"/>
          </a:endParaRPr>
        </a:p>
      </dsp:txBody>
      <dsp:txXfrm>
        <a:off x="2296553" y="443"/>
        <a:ext cx="9186213" cy="2450899"/>
      </dsp:txXfrm>
    </dsp:sp>
    <dsp:sp modelId="{85B72622-5F11-4D5A-8E81-1090599FE933}">
      <dsp:nvSpPr>
        <dsp:cNvPr id="0" name=""/>
        <dsp:cNvSpPr/>
      </dsp:nvSpPr>
      <dsp:spPr>
        <a:xfrm>
          <a:off x="0" y="443"/>
          <a:ext cx="2296553" cy="24508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526" tIns="242094" rIns="121526" bIns="2420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</a:rPr>
            <a:t>Update a Specific Software</a:t>
          </a:r>
          <a:endParaRPr lang="en-US" sz="2400" kern="1200" dirty="0">
            <a:latin typeface="Constantia" panose="02030602050306030303" pitchFamily="18" charset="0"/>
          </a:endParaRPr>
        </a:p>
      </dsp:txBody>
      <dsp:txXfrm>
        <a:off x="0" y="443"/>
        <a:ext cx="2296553" cy="2450899"/>
      </dsp:txXfrm>
    </dsp:sp>
    <dsp:sp modelId="{DEA4714C-74B9-486B-9E31-A740FFA82EF9}">
      <dsp:nvSpPr>
        <dsp:cNvPr id="0" name=""/>
        <dsp:cNvSpPr/>
      </dsp:nvSpPr>
      <dsp:spPr>
        <a:xfrm>
          <a:off x="2296553" y="2598397"/>
          <a:ext cx="9186213" cy="24508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8238" tIns="622529" rIns="178238" bIns="62252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tantia" panose="02030602050306030303" pitchFamily="18" charset="0"/>
            </a:rPr>
            <a:t>Automate package updates using </a:t>
          </a:r>
          <a:r>
            <a:rPr lang="en-US" sz="2400" kern="1200" dirty="0" err="1">
              <a:latin typeface="Constantia" panose="02030602050306030303" pitchFamily="18" charset="0"/>
            </a:rPr>
            <a:t>cron</a:t>
          </a:r>
          <a:r>
            <a:rPr lang="en-US" sz="2400" kern="1200" dirty="0">
              <a:latin typeface="Constantia" panose="02030602050306030303" pitchFamily="18" charset="0"/>
            </a:rPr>
            <a:t> jobs to run update commands at specific intervals.</a:t>
          </a: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nstantia" panose="02030602050306030303" pitchFamily="18" charset="0"/>
            </a:rPr>
            <a:t>Install and configure unattended-upgrades </a:t>
          </a:r>
          <a:r>
            <a:rPr lang="en-US" sz="2400" kern="1200">
              <a:latin typeface="Constantia" panose="02030602050306030303" pitchFamily="18" charset="0"/>
              <a:cs typeface="Calibri"/>
            </a:rPr>
            <a:t>(Debian/Ubuntu)</a:t>
          </a:r>
          <a:r>
            <a:rPr lang="en-US" sz="2400" kern="1200">
              <a:latin typeface="Constantia" panose="02030602050306030303" pitchFamily="18" charset="0"/>
            </a:rPr>
            <a:t> to automatically download and install security updates:</a:t>
          </a: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Constantia" panose="02030602050306030303" pitchFamily="18" charset="0"/>
            </a:rPr>
            <a:t>sudo</a:t>
          </a:r>
          <a:r>
            <a:rPr lang="en-US" sz="2400" kern="1200">
              <a:latin typeface="Constantia" panose="02030602050306030303" pitchFamily="18" charset="0"/>
            </a:rPr>
            <a:t> apt install unattended-upgrades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onstantia" panose="02030602050306030303" pitchFamily="18" charset="0"/>
            </a:rPr>
            <a:t>sudo</a:t>
          </a:r>
          <a:r>
            <a:rPr lang="en-US" sz="2400" kern="1200" dirty="0">
              <a:latin typeface="Constantia" panose="02030602050306030303" pitchFamily="18" charset="0"/>
            </a:rPr>
            <a:t> </a:t>
          </a:r>
          <a:r>
            <a:rPr lang="en-US" sz="2400" kern="1200" dirty="0" err="1">
              <a:latin typeface="Constantia" panose="02030602050306030303" pitchFamily="18" charset="0"/>
            </a:rPr>
            <a:t>dpkg</a:t>
          </a:r>
          <a:r>
            <a:rPr lang="en-US" sz="2400" kern="1200" dirty="0">
              <a:latin typeface="Constantia" panose="02030602050306030303" pitchFamily="18" charset="0"/>
            </a:rPr>
            <a:t>-reconfigure unattended-upgrades</a:t>
          </a:r>
        </a:p>
      </dsp:txBody>
      <dsp:txXfrm>
        <a:off x="2296553" y="2598397"/>
        <a:ext cx="9186213" cy="2450899"/>
      </dsp:txXfrm>
    </dsp:sp>
    <dsp:sp modelId="{D72FB477-A5C9-49D7-A7A7-099C2C868816}">
      <dsp:nvSpPr>
        <dsp:cNvPr id="0" name=""/>
        <dsp:cNvSpPr/>
      </dsp:nvSpPr>
      <dsp:spPr>
        <a:xfrm>
          <a:off x="0" y="2598397"/>
          <a:ext cx="2296553" cy="24508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526" tIns="242094" rIns="121526" bIns="2420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onstantia" panose="02030602050306030303" pitchFamily="18" charset="0"/>
            </a:rPr>
            <a:t>Automate System Updates</a:t>
          </a:r>
          <a:endParaRPr lang="en-US" sz="2400" kern="1200">
            <a:latin typeface="Constantia" panose="02030602050306030303" pitchFamily="18" charset="0"/>
          </a:endParaRPr>
        </a:p>
      </dsp:txBody>
      <dsp:txXfrm>
        <a:off x="0" y="2598397"/>
        <a:ext cx="2296553" cy="2450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32FF3-00C3-45FE-8501-B8F9D1657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83E6F-356D-4DFE-9AA3-675AB0448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0618-3E38-4CD7-8875-0133B3A8EF5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9CB11-025B-45E9-A55D-3FB3C383EA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03088-6A83-46E0-9E61-CCAF7C228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3264-6C96-4D2A-B867-76FEADB5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A7AE-61BF-43B4-B36F-68C449FF107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81A1-5F9C-4C15-B6E5-49FBACAD2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0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11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7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8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24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1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Limitations in Virtual Environments</a:t>
            </a: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Virtual Machines, especially on platforms like VirtualBox or KVM, often limit direct control over CPU scaling.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In such cases, the command </a:t>
            </a:r>
            <a:r>
              <a:rPr lang="en-US" i="1" dirty="0"/>
              <a:t>cpupower frequency-info</a:t>
            </a:r>
            <a:r>
              <a:rPr lang="en-US" dirty="0"/>
              <a:t> may show: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/>
              <a:t>"No or unknown </a:t>
            </a:r>
            <a:r>
              <a:rPr lang="en-US" dirty="0" err="1"/>
              <a:t>cpufreq</a:t>
            </a:r>
            <a:r>
              <a:rPr lang="en-US" dirty="0"/>
              <a:t> driver is active on this CPU".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/>
              <a:t>This indicates the host system is managing the CPU, and the guest has no direct access to scale frequency.</a:t>
            </a:r>
            <a:endParaRPr lang="en-US" dirty="0">
              <a:cs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6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0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5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20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2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23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6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4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06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3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04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5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8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8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82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7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50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40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0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57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10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6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69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9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67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8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7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3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31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4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31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43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3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3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Swappiness</a:t>
            </a:r>
            <a:r>
              <a:rPr lang="en-US"/>
              <a:t> is a setting in the Linux kernel that controls how aggressively the system uses swap space. It determines how often the system will move data from RAM to swap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ottom Right">
            <a:extLst>
              <a:ext uri="{FF2B5EF4-FFF2-40B4-BE49-F238E27FC236}">
                <a16:creationId xmlns:a16="http://schemas.microsoft.com/office/drawing/2014/main" id="{0CBC73C8-CC60-49A5-BC76-BA8E43BB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B94463-7088-4D2A-B55D-9C55F9570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85D7F3-06BB-480E-A58D-A8E0EB87C4D4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8AE46A-A447-444D-9163-96E61EC4876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997203-3E59-4097-B832-06B249C676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D4D033-43E9-4776-9E25-97767380D8CC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2F424-D385-43AD-AE40-3D950192311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E32ABCD-6C91-4A5F-BB61-8B3C026C908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6ABE3A6-D624-4D18-A43B-D87C674811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2787DC-EEA3-46C0-9CD4-1AB906DB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67AAA19-C621-4D54-B748-5A06F4417C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1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3E5EBBCF-761D-49AA-8960-D06A3484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F7E5D2-CFBA-4149-A9B1-32047212E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B55E1C-675E-425D-8EDF-AEA4D6B3475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CA9AA7-FBFD-40D2-BF04-E2E0B1BD63F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09EC90-AF39-4D10-9018-0FFB283B91F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263181-1CB8-4DF1-94C2-E217E733B5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1408EA-002C-4A55-8451-03A0FCEC52B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51D71-EB7F-46DD-AE4A-E64644F646A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1E4470-A9CC-4FE2-9249-F71E89C4FB2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653DE96-35D3-4AA3-B11A-A5882CC7A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aseline="0"/>
            </a:lvl1pPr>
          </a:lstStyle>
          <a:p>
            <a:pPr algn="l"/>
            <a:endParaRPr lang="en-US" sz="5400">
              <a:cs typeface="Posterama" panose="020B0504020200020000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1C011E4-9F9C-45C6-9C1F-7A9F3721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040" y="1597426"/>
            <a:ext cx="3370134" cy="4414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ct val="110000"/>
              </a:lnSpc>
            </a:pPr>
            <a:endParaRPr lang="en-US" sz="2200">
              <a:cs typeface="Segoe UI Semilight" panose="020B0402040204020203" pitchFamily="34" charset="0"/>
            </a:endParaRPr>
          </a:p>
        </p:txBody>
      </p:sp>
      <p:grpSp>
        <p:nvGrpSpPr>
          <p:cNvPr id="21" name="Cross">
            <a:extLst>
              <a:ext uri="{FF2B5EF4-FFF2-40B4-BE49-F238E27FC236}">
                <a16:creationId xmlns:a16="http://schemas.microsoft.com/office/drawing/2014/main" id="{51E372DC-98EB-4EBC-9D4C-A21D11837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73A0CF-667C-4499-98A9-03752E3C37A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D99060-086B-40C6-A8B9-2768DB548A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BBD4F959-5EA4-4F76-B85B-21D723B3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A59C57-9D10-43F2-A117-CF056B0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FBE050-1863-42EC-8923-85153480329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1833D-57B2-41AD-9621-7D5A33B7927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6CF914-CBD8-4950-AC92-B6D0618B9537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115E25-746D-4185-9005-7A0A71516E6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669368-7C2F-4AAB-8948-A821629A7F5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A60BEC-2BDB-42C0-8A61-4653057BEE3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734BC0-49E3-41A4-AB17-D87FF2D36F92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113BB3-DE71-4C25-A6D0-241EC8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D0D7D96-3677-493A-BA3B-CCC0ACA7D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388" y="2107496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164B7E-5CDD-4C49-94D6-CBB9803D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281" y="2717782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FDEE985A-E675-4CC8-AB6B-94F735668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C5E817-3F3A-422C-88A5-0EDF0234D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121B83E4-00E3-40BA-9880-8A0D84CD3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B568EA9-E3D2-4FE2-A215-56181CD8DC0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86325F6-B50A-451C-9242-76F44D08BCD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BD3EC36-E2A2-4E31-9B9A-DB99BCB1FFC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0C0B52-C62D-4870-95FC-E7220087499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A1BC770-E7E8-4B4C-9E44-AF28FF3478C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DFC082B-D4DC-4554-BD0D-A01C683AD833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EA946C-6AE4-4E0A-9096-BA3FFF9956E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0D7998-F951-4D21-85A4-F7F80862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B5560C7-50D0-4CC5-AD89-48007BB98B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3612" y="2107388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AD3389-AD6B-43DD-A8D3-747CC56384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05" y="2717674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sp>
        <p:nvSpPr>
          <p:cNvPr id="32" name="Date Placeholder 8">
            <a:extLst>
              <a:ext uri="{FF2B5EF4-FFF2-40B4-BE49-F238E27FC236}">
                <a16:creationId xmlns:a16="http://schemas.microsoft.com/office/drawing/2014/main" id="{20D0392A-9FDF-463E-8831-4E691425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33" name="Footer Placeholder 9">
            <a:extLst>
              <a:ext uri="{FF2B5EF4-FFF2-40B4-BE49-F238E27FC236}">
                <a16:creationId xmlns:a16="http://schemas.microsoft.com/office/drawing/2014/main" id="{1DDEDA5B-5F9E-4C6B-A89B-05B29AF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10">
            <a:extLst>
              <a:ext uri="{FF2B5EF4-FFF2-40B4-BE49-F238E27FC236}">
                <a16:creationId xmlns:a16="http://schemas.microsoft.com/office/drawing/2014/main" id="{C8ED2EA9-7B76-428A-B33B-166EFA24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op Left">
            <a:extLst>
              <a:ext uri="{FF2B5EF4-FFF2-40B4-BE49-F238E27FC236}">
                <a16:creationId xmlns:a16="http://schemas.microsoft.com/office/drawing/2014/main" id="{F814A4FB-5C5F-4FBA-8692-F2853E8F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980A145-1B2A-495B-BB8D-3217B443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84DC62-D617-4E12-A239-CDDF4B6B262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A564AC-EDDB-4E4E-BDB1-E48BAD8588E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64CE0-3907-4E76-AFE6-DE1A516EDF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3B21B9-2870-497E-829A-0CC4F70084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9A199D-FF1B-459F-930B-A6D196E86E3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E0149D-5979-466E-A1C2-993EA08A650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FDA39F-7BD7-4DDD-9428-51E38CD97ED1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B1A75F4-7B0E-4667-A4CC-A89FC6C5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BD1F0F39-9F6D-4B25-8117-CC1868D8F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044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A9F3-10B2-440F-8037-9098D46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7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2796FA7-0B8D-4A6A-B372-11F87128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9DEDEF-994C-4A05-BAA2-67F5BD83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BB94129B-E855-47D6-9855-B7BBA919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1AB20C-DF56-47C5-896F-0DB80D03FDC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DCBD64-0658-4106-89B1-85886D501AF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A46042-D02F-49E2-94BE-4343D185C10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B3FF94-2A73-4E66-B0F7-52680ACEE50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248489-3035-4F9D-B606-06A95BB4E16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689AA6E-4D9C-4F1F-8400-646DBC1DEB4D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905AEC-08D4-41F2-AD1B-63851B364937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99A04F-CD3E-4093-A4F6-84E3467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AD7B113-A329-4BA2-AFE9-605C0245BE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3061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6DC0D7-6E45-4762-A081-2A9D1DF03B9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22954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827B4A-2F73-4A8C-9EB2-DE175123E9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6137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74DFA3-F7E2-4525-B0FD-F36F75AC67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16030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D7DADA0B-95F3-437B-BB04-284E5066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26" name="Footer Placeholder 9">
            <a:extLst>
              <a:ext uri="{FF2B5EF4-FFF2-40B4-BE49-F238E27FC236}">
                <a16:creationId xmlns:a16="http://schemas.microsoft.com/office/drawing/2014/main" id="{79EB3AB4-7EA2-4CAC-A6BD-9D885C89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Slide Number Placeholder 10">
            <a:extLst>
              <a:ext uri="{FF2B5EF4-FFF2-40B4-BE49-F238E27FC236}">
                <a16:creationId xmlns:a16="http://schemas.microsoft.com/office/drawing/2014/main" id="{5F4C612D-28B2-4621-BF60-4C51774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87D6C0D7-A737-43ED-826C-2CA4342F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A11D72-A324-4CBE-81EF-07499410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9D281BC3-CDBE-4B5A-BC91-05B7893FA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F2C16-D16B-4E77-A7C3-F034E339C8E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84EDC3-48C8-4B4E-9475-A04F1DD7E3F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2DE50AA-70A1-42B0-9A48-90179EFB9F8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5B8FC7-7430-4175-B520-9EBD801FD29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71D997-36EB-47F1-AA27-4D84A763072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933934-0680-4A62-B61F-E3A67308AAD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17FEEF-F8AC-41EC-ABC5-915B19B1AB9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0A86BE-FF1E-4233-818E-C14D21E7B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Top Left">
            <a:extLst>
              <a:ext uri="{FF2B5EF4-FFF2-40B4-BE49-F238E27FC236}">
                <a16:creationId xmlns:a16="http://schemas.microsoft.com/office/drawing/2014/main" id="{A64EEEED-5E70-4887-BF25-521AD226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1FCFBD-2F49-483C-B742-FF146DCA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F0911B-F120-4420-AA06-AD353E1767E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9966F6-9C92-4F47-B467-5A8E5ED4787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62B109-529A-404A-884A-8E710062A1A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9B88E9-C70C-4258-B3BA-A8779F3BE493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55D292-A4F0-46F0-9AB1-39848FAB066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2C09E6-F356-45FC-BD84-6DCA0DA0B6D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78C025-F0CB-42E1-9FCA-C1FD0EF38FE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56035778-0626-4342-AA4C-D8F9F76E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698C764-7CE3-448C-B388-39B81551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5903FF3-B1FC-4719-8686-C6F5099E3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9" name="Date Placeholder 8">
            <a:extLst>
              <a:ext uri="{FF2B5EF4-FFF2-40B4-BE49-F238E27FC236}">
                <a16:creationId xmlns:a16="http://schemas.microsoft.com/office/drawing/2014/main" id="{A82599B9-EBEF-4011-9E38-FC40FF7B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60" name="Footer Placeholder 9">
            <a:extLst>
              <a:ext uri="{FF2B5EF4-FFF2-40B4-BE49-F238E27FC236}">
                <a16:creationId xmlns:a16="http://schemas.microsoft.com/office/drawing/2014/main" id="{851C129C-6681-4E11-B9FE-9F5FFF5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1" name="Slide Number Placeholder 10">
            <a:extLst>
              <a:ext uri="{FF2B5EF4-FFF2-40B4-BE49-F238E27FC236}">
                <a16:creationId xmlns:a16="http://schemas.microsoft.com/office/drawing/2014/main" id="{DC6D20C1-D99F-47B0-B1F7-EA8101F8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562BD150-E869-44AC-B0E8-35618F7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918A15-3E7F-42BB-83AB-473EF76AB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1AA9D900-7A0C-4788-85E0-9329B727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9D0A43-40DB-4967-BF0C-05CB54D3DF2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6C7E54F-930C-4B8D-9CE6-DCC37269B13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4F6F66D-CC67-443B-9CB5-FFD695ED45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B392295-CB7C-4805-B4B1-AC7531AC270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ADCAAB-0B5C-4495-8D5D-32C87A21407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F02E2A1-7B5F-4C33-98CD-98E24B61EF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577F4AD-5552-4A2F-A3FA-67834BF96FB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7EE90C-247C-4F8E-9B86-BD7E31F1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985E1522-3C37-44A6-81DC-1BF369AF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endParaRPr lang="en-US" sz="5400">
              <a:cs typeface="Posterama" panose="020B0504020200020000" pitchFamily="34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048357E-69C2-4F32-8C47-3D84340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10000"/>
              </a:lnSpc>
            </a:pPr>
            <a:endParaRPr lang="en-US" sz="2200">
              <a:cs typeface="Segoe UI Semilight" panose="020B0402040204020203" pitchFamily="34" charset="0"/>
            </a:endParaRPr>
          </a:p>
        </p:txBody>
      </p:sp>
      <p:sp>
        <p:nvSpPr>
          <p:cNvPr id="63" name="Date Placeholder 8">
            <a:extLst>
              <a:ext uri="{FF2B5EF4-FFF2-40B4-BE49-F238E27FC236}">
                <a16:creationId xmlns:a16="http://schemas.microsoft.com/office/drawing/2014/main" id="{0CB3C12F-97EC-48F0-B4FC-924D91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64" name="Footer Placeholder 9">
            <a:extLst>
              <a:ext uri="{FF2B5EF4-FFF2-40B4-BE49-F238E27FC236}">
                <a16:creationId xmlns:a16="http://schemas.microsoft.com/office/drawing/2014/main" id="{E3780E67-8AD7-4AB6-880C-281395A8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10">
            <a:extLst>
              <a:ext uri="{FF2B5EF4-FFF2-40B4-BE49-F238E27FC236}">
                <a16:creationId xmlns:a16="http://schemas.microsoft.com/office/drawing/2014/main" id="{28F5F854-E7C5-4C18-A6E1-ECEF9BDE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22FBEE11-58B3-429A-8DAC-6A64A61338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2" y="0"/>
            <a:ext cx="11084189" cy="3854030"/>
          </a:xfrm>
          <a:custGeom>
            <a:avLst/>
            <a:gdLst>
              <a:gd name="connsiteX0" fmla="*/ 0 w 11084189"/>
              <a:gd name="connsiteY0" fmla="*/ 0 h 3854030"/>
              <a:gd name="connsiteX1" fmla="*/ 11084189 w 11084189"/>
              <a:gd name="connsiteY1" fmla="*/ 0 h 3854030"/>
              <a:gd name="connsiteX2" fmla="*/ 11061525 w 11084189"/>
              <a:gd name="connsiteY2" fmla="*/ 105743 h 3854030"/>
              <a:gd name="connsiteX3" fmla="*/ 5542094 w 11084189"/>
              <a:gd name="connsiteY3" fmla="*/ 3854030 h 3854030"/>
              <a:gd name="connsiteX4" fmla="*/ 22663 w 11084189"/>
              <a:gd name="connsiteY4" fmla="*/ 105743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3360105-7353-4ECE-84E2-90AB638A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5AB2A0-6800-4AD4-A205-3E8C1112BC3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B26919-92C3-4374-AE4E-4317D65064C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716C0-CAC5-41FA-B385-EBA8AFFDF128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7C1332-4CF7-41C1-ACC4-6C23744D478F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5C136-D3C6-42F1-840C-EE7B2BA3776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98CB80-2DAC-44B7-B719-6DF8BC2DBB91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613FF3-B071-4C0E-B6E7-6815CCCC403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Cross">
            <a:extLst>
              <a:ext uri="{FF2B5EF4-FFF2-40B4-BE49-F238E27FC236}">
                <a16:creationId xmlns:a16="http://schemas.microsoft.com/office/drawing/2014/main" id="{54409833-5EAC-4A40-B5BB-DE8282DD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8476" y="143843"/>
            <a:ext cx="118872" cy="118872"/>
            <a:chOff x="1175347" y="3733800"/>
            <a:chExt cx="118872" cy="1188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9F7703-741D-4FB8-8620-F3BBFF5A015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34E00B-1518-4EAC-A170-4D2B5C2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Cross">
            <a:extLst>
              <a:ext uri="{FF2B5EF4-FFF2-40B4-BE49-F238E27FC236}">
                <a16:creationId xmlns:a16="http://schemas.microsoft.com/office/drawing/2014/main" id="{CFFED490-4247-4E3E-8A2E-5AF8A14E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0876" y="296243"/>
            <a:ext cx="118872" cy="118872"/>
            <a:chOff x="1175347" y="3733800"/>
            <a:chExt cx="118872" cy="11887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378251-A149-4A27-9D43-C6E87A300F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ADD3F7-FA3D-4A72-B8B3-3FCBBFCB0A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5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op left">
            <a:extLst>
              <a:ext uri="{FF2B5EF4-FFF2-40B4-BE49-F238E27FC236}">
                <a16:creationId xmlns:a16="http://schemas.microsoft.com/office/drawing/2014/main" id="{58A4F778-D8DF-42FD-B154-2F4B2C2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793C3B-AAD0-4446-A423-B0EB8EE2A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344207-297F-4959-8A55-69CE467B3CBD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9A031-8D8F-4167-9AC1-FF906757718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30E3E1-76BD-4378-9E7C-7302E4B84D71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C42F67-50FC-4C12-B07D-7FD30B62543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3AD1C10-DF74-4C65-AF7B-89386448D4E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D9D2C3-0C72-4401-8548-E2CACA3C95C5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142937-438B-42B5-8B58-B26BD92F1544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F08BF-E500-4B58-9AA3-B4517E83C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6DE93ED8-FDE6-418E-A743-2B368C71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25190812-FA8A-4CB5-85A8-5DDFF8C94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1F1284C-D9B2-48EC-BDCE-6CF4C076ECB9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DF02DB-02A4-4942-BD34-3F4903DA12A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39432B6-8074-4F72-BB48-F48015CAE04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17DF18-3257-471E-AFD3-39EB68FE2DF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7360442-04D2-49F1-BBE1-ED7C5CA0FF1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937ECC2-1561-4705-919F-243AFFCE843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F7D52A-2FC7-4627-955A-6CB0E5E7ABF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C81E55-0711-4E01-975D-4649E53C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8782B20B-E447-47CC-93DB-B076EACC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5" name="Text Placeholder 37">
            <a:extLst>
              <a:ext uri="{FF2B5EF4-FFF2-40B4-BE49-F238E27FC236}">
                <a16:creationId xmlns:a16="http://schemas.microsoft.com/office/drawing/2014/main" id="{D5185B59-89FE-4275-B159-E5FEA474B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5452" y="2384474"/>
            <a:ext cx="5608088" cy="378576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venir Next LT Pro" panose="020B0504020202020204" pitchFamily="34" charset="0"/>
              <a:buChar char="+"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9079FD8C-6441-4214-93DC-E9E3BB4158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558800"/>
            <a:ext cx="4818063" cy="2779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8BDEDA7F-304A-4A6E-8DB7-B842B551B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9150" y="3503613"/>
            <a:ext cx="4818063" cy="26666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7" name="Date Placeholder 8">
            <a:extLst>
              <a:ext uri="{FF2B5EF4-FFF2-40B4-BE49-F238E27FC236}">
                <a16:creationId xmlns:a16="http://schemas.microsoft.com/office/drawing/2014/main" id="{786FFFB1-44AF-407C-A246-5AC9C17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58" name="Footer Placeholder 9">
            <a:extLst>
              <a:ext uri="{FF2B5EF4-FFF2-40B4-BE49-F238E27FC236}">
                <a16:creationId xmlns:a16="http://schemas.microsoft.com/office/drawing/2014/main" id="{556011BF-48D6-437C-A8D4-087E1EB7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9" name="Slide Number Placeholder 10">
            <a:extLst>
              <a:ext uri="{FF2B5EF4-FFF2-40B4-BE49-F238E27FC236}">
                <a16:creationId xmlns:a16="http://schemas.microsoft.com/office/drawing/2014/main" id="{975D7D2C-6BE7-4A0B-B546-9C9CE46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E111E959-AE2E-40A4-98AD-7D52A195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0908BA80-B05F-4958-9382-A0D94102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B7426F-B5A6-48C2-AA98-B1B4903DB48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6088CEA-297B-452F-B8C9-4FE4B30AD863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0A58A3D-F03E-45B2-B6F2-3B23998696A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4551D63-42D8-4E16-B803-BCDF887E3BA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32D482B-70A4-4367-9129-156A4E10BA2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03B5FA3-C7DC-40A8-903C-5CEB2D9F39F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18C48C9-D302-4DF3-9905-1C77DADBB06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D0B3BD-DDF6-4C74-88B5-F16A89D4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Top Left">
            <a:extLst>
              <a:ext uri="{FF2B5EF4-FFF2-40B4-BE49-F238E27FC236}">
                <a16:creationId xmlns:a16="http://schemas.microsoft.com/office/drawing/2014/main" id="{8087FF2B-AA37-46BB-98C5-51A0DBC1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EA10B1-B913-4692-AC3E-121374FD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B1778E-37F1-4D06-A0C1-E121F48AB54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F5AAFE-F598-42CC-8D85-36011CE9D14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3678A3-EBA1-461E-B7FE-B58776C95CD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8543F0A-65E2-4F14-975F-3AA8B5B17417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925965-04E0-4184-8AE3-0FFE4EF318F3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5961F-048D-4994-8055-83DE34C836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656CFD-98C0-4307-A549-3341C5CFFB7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66F049-1B70-4977-BDD1-C26AD9880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531" y="158840"/>
            <a:ext cx="4790032" cy="277946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9" name="Text Placeholder 97">
            <a:extLst>
              <a:ext uri="{FF2B5EF4-FFF2-40B4-BE49-F238E27FC236}">
                <a16:creationId xmlns:a16="http://schemas.microsoft.com/office/drawing/2014/main" id="{7018E2A7-B977-427A-AFCB-3A4836EB4D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947" y="168275"/>
            <a:ext cx="4790032" cy="263225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0" name="Picture Placeholder 86">
            <a:extLst>
              <a:ext uri="{FF2B5EF4-FFF2-40B4-BE49-F238E27FC236}">
                <a16:creationId xmlns:a16="http://schemas.microsoft.com/office/drawing/2014/main" id="{ED450ADD-E6EC-4121-B563-F50E064A49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741" y="2938306"/>
            <a:ext cx="11812017" cy="3915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91" name="Date Placeholder 8">
            <a:extLst>
              <a:ext uri="{FF2B5EF4-FFF2-40B4-BE49-F238E27FC236}">
                <a16:creationId xmlns:a16="http://schemas.microsoft.com/office/drawing/2014/main" id="{9DDE65E2-ADF9-4ECD-93DA-3242E5FF340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92" name="Footer Placeholder 9">
            <a:extLst>
              <a:ext uri="{FF2B5EF4-FFF2-40B4-BE49-F238E27FC236}">
                <a16:creationId xmlns:a16="http://schemas.microsoft.com/office/drawing/2014/main" id="{5B7FAD18-E3EE-4498-AEAC-7217CE6DA7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3" name="Slide Number Placeholder 10">
            <a:extLst>
              <a:ext uri="{FF2B5EF4-FFF2-40B4-BE49-F238E27FC236}">
                <a16:creationId xmlns:a16="http://schemas.microsoft.com/office/drawing/2014/main" id="{5894C940-55FC-4B08-99A8-DD2254FABC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Bottom Right">
            <a:extLst>
              <a:ext uri="{FF2B5EF4-FFF2-40B4-BE49-F238E27FC236}">
                <a16:creationId xmlns:a16="http://schemas.microsoft.com/office/drawing/2014/main" id="{B023FEDE-FD35-413E-A6E6-2F36BD0D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3" name="Graphic 157">
              <a:extLst>
                <a:ext uri="{FF2B5EF4-FFF2-40B4-BE49-F238E27FC236}">
                  <a16:creationId xmlns:a16="http://schemas.microsoft.com/office/drawing/2014/main" id="{F296456E-2618-4FC5-BBF1-98139316B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BF8EDC0-C078-4225-BC74-92C170331E3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11E24B-6171-4BA5-9124-771EEDEA4B01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6B79974-93CA-440A-90D6-341091F806E7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593E8A-F480-4181-9BFA-78603CBA776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032549-12BB-4057-B2CF-E2C2F6B5ABE5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3798276-B98D-42F7-AF59-B30CDDB4C98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548A05F-8BF4-489F-9169-CDD749ADB38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87E2E0-CC03-4A51-9ADC-3A8F0F814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" name="Top left">
            <a:extLst>
              <a:ext uri="{FF2B5EF4-FFF2-40B4-BE49-F238E27FC236}">
                <a16:creationId xmlns:a16="http://schemas.microsoft.com/office/drawing/2014/main" id="{F971CDD8-150B-43CA-B0B4-453E99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3FB31C0-83A2-4CA9-9E10-759376BB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D3F4D-9E8E-4CDB-8839-1190B87F504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05B4CB-A75C-4E77-9C9C-E8505441548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6F2C58A-0001-4403-961A-8D72894A87EB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666267-BD43-43DF-B0BB-96735BF82B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B6C40E-1E26-456A-98BF-FD02DE25BBBF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DD0F3-80C9-4BAD-BE68-DF9B78B367F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374254-F113-4FB1-A938-2CBE5B37558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C91688C-CA2F-423F-87BC-5CF5F4A66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31554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endParaRPr lang="en-US" sz="5400">
              <a:cs typeface="Posterama" panose="020B0504020200020000" pitchFamily="34" charset="0"/>
            </a:endParaRPr>
          </a:p>
        </p:txBody>
      </p:sp>
      <p:grpSp>
        <p:nvGrpSpPr>
          <p:cNvPr id="28" name="Cross">
            <a:extLst>
              <a:ext uri="{FF2B5EF4-FFF2-40B4-BE49-F238E27FC236}">
                <a16:creationId xmlns:a16="http://schemas.microsoft.com/office/drawing/2014/main" id="{DE90EA9D-D33A-4461-8A51-988087AE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48013" y="3330979"/>
            <a:ext cx="118872" cy="118872"/>
            <a:chOff x="1175347" y="3733800"/>
            <a:chExt cx="118872" cy="11887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9486-F5DF-4CAA-A71E-2861F2CBECF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858657-F484-4466-8AFB-7FAD2E65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8D12C8B-CC26-42CF-A68C-CF06CCA79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825" y="4075113"/>
            <a:ext cx="5581650" cy="205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3C5E9AD-97DA-438E-9830-992F9CA58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2018" y="920426"/>
            <a:ext cx="2478719" cy="4957437"/>
          </a:xfrm>
          <a:custGeom>
            <a:avLst/>
            <a:gdLst>
              <a:gd name="connsiteX0" fmla="*/ 2478719 w 2478719"/>
              <a:gd name="connsiteY0" fmla="*/ 0 h 4957437"/>
              <a:gd name="connsiteX1" fmla="*/ 2478719 w 2478719"/>
              <a:gd name="connsiteY1" fmla="*/ 4957437 h 4957437"/>
              <a:gd name="connsiteX2" fmla="*/ 0 w 2478719"/>
              <a:gd name="connsiteY2" fmla="*/ 2478719 h 4957437"/>
              <a:gd name="connsiteX3" fmla="*/ 2478719 w 2478719"/>
              <a:gd name="connsiteY3" fmla="*/ 0 h 49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719" h="4957437">
                <a:moveTo>
                  <a:pt x="2478719" y="0"/>
                </a:moveTo>
                <a:lnTo>
                  <a:pt x="2478719" y="4957437"/>
                </a:lnTo>
                <a:cubicBezTo>
                  <a:pt x="1109777" y="4957437"/>
                  <a:pt x="0" y="3847661"/>
                  <a:pt x="0" y="2478719"/>
                </a:cubicBezTo>
                <a:cubicBezTo>
                  <a:pt x="0" y="1109777"/>
                  <a:pt x="1109777" y="0"/>
                  <a:pt x="247871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9CDCB5D-3CB9-4A05-9109-F46C1FEB0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44935" y="920815"/>
            <a:ext cx="2410165" cy="2410165"/>
          </a:xfrm>
          <a:custGeom>
            <a:avLst/>
            <a:gdLst>
              <a:gd name="connsiteX0" fmla="*/ 0 w 2410165"/>
              <a:gd name="connsiteY0" fmla="*/ 0 h 2410165"/>
              <a:gd name="connsiteX1" fmla="*/ 2410165 w 2410165"/>
              <a:gd name="connsiteY1" fmla="*/ 2410165 h 2410165"/>
              <a:gd name="connsiteX2" fmla="*/ 0 w 2410165"/>
              <a:gd name="connsiteY2" fmla="*/ 2410165 h 241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10165">
                <a:moveTo>
                  <a:pt x="0" y="0"/>
                </a:moveTo>
                <a:cubicBezTo>
                  <a:pt x="1331082" y="0"/>
                  <a:pt x="2410165" y="1079083"/>
                  <a:pt x="2410165" y="2410165"/>
                </a:cubicBezTo>
                <a:lnTo>
                  <a:pt x="0" y="2410165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</a:t>
            </a:r>
          </a:p>
          <a:p>
            <a:r>
              <a:rPr lang="en-US"/>
              <a:t>add photo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1949CC4-76B8-4D86-AF8E-6201557DC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4934" y="3471379"/>
            <a:ext cx="2410165" cy="2406483"/>
          </a:xfrm>
          <a:custGeom>
            <a:avLst/>
            <a:gdLst>
              <a:gd name="connsiteX0" fmla="*/ 0 w 2410165"/>
              <a:gd name="connsiteY0" fmla="*/ 0 h 2406483"/>
              <a:gd name="connsiteX1" fmla="*/ 2410165 w 2410165"/>
              <a:gd name="connsiteY1" fmla="*/ 0 h 2406483"/>
              <a:gd name="connsiteX2" fmla="*/ 0 w 2410165"/>
              <a:gd name="connsiteY2" fmla="*/ 2406483 h 240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06483">
                <a:moveTo>
                  <a:pt x="0" y="0"/>
                </a:moveTo>
                <a:lnTo>
                  <a:pt x="2410165" y="0"/>
                </a:lnTo>
                <a:cubicBezTo>
                  <a:pt x="2410165" y="1329048"/>
                  <a:pt x="1331082" y="2406483"/>
                  <a:pt x="0" y="2406483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</a:t>
            </a:r>
          </a:p>
          <a:p>
            <a:r>
              <a:rPr lang="en-US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225C57A-6BA3-4E88-81DB-F98A7E8F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9A67F-2D88-49BB-87D0-5430BD24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F5534F84-ABA8-471C-A8B7-F32A0AD1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120E573-F17E-4067-ACC7-2CFE0E36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9A04E4-A99F-444D-8C94-C8345135FEB6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5C62E1-A6EA-45F5-98E7-AFC16D32A1E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9BBA52-97E5-462E-89FE-054F9420E2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548F12-A85E-4D96-A275-D42CC29DE2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A48A8C-0AD8-4EE1-ABFC-3BC7281B341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288D21-2CC5-4CD1-A620-1F777FCFB12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40365-E048-4BD5-B813-8F22247869EE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F5D6640-231E-4BB4-AE0F-70176A3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2B5DBC70-6B80-4634-BE74-063E4A25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F2F0A0F-98AB-4BFF-A7D6-2AD57BBE6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D4C8780-103D-4273-8C53-67974B2A94D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D6E1B3-1715-4109-8CB1-9105B0BFA99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8820D0E-8FC9-4216-A6BF-2299C5AF7C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F0D6914-EF36-446C-9B37-B29925ED144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FAE074B-38DD-4BDA-A83B-AC2A1E8D166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8DE4EEA-58F1-46B6-B27D-4542CA39C04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436828B-D2E1-4D62-AAF4-796CB97FF89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5C3206-220B-4FE2-A199-6D4F2D7CE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B26AF064-D340-46EA-9C15-A6CB4E3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03F75FA5-935D-4AF9-B1EF-2F4DAAE5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1F9F335-851C-42ED-B5C1-9FABCA1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30C721-3559-4CDE-B4AF-4F7C98229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2343150"/>
            <a:ext cx="9324975" cy="3552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B68C4F3-DA58-488E-A1B9-C574806E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14282E-9BBD-4DB8-9BEF-3B2029C4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227016-75FE-458D-8526-2BC0F632527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D36287-4581-4AB3-AD73-BB1788B529C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687500-D055-420B-BA89-C2497BEC9CE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1ED86A-A615-457B-B605-DDEFA04887A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B08EFF-6109-4E38-8AE0-C0DC57673936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2AAAC3-A562-4FFF-9C3D-2A15BB0C8217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532044-D738-480C-BFDC-BA047A4549F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E6D5A92-6D6E-4B53-BA01-E1231CF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933458C1-788D-4D50-BC21-6447B0730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D41BA5F-BA2A-4386-A7B4-FB811DF5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FDE3885-EA9A-4FF9-84BD-B43D6D1ED4D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ECB0097-BB98-4FEC-A705-D82D6A97CA25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E6CFFF-B349-4360-92E1-0451760008D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22594E-9B08-4B25-8789-304CA2FC58A4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707CB4-8E5B-40D8-A59A-38A6B3619F2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A45863-5560-4ACD-ACE3-94776845B13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D8510C7-0AAE-424E-8D10-9E3FC0DB98F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78C71-D0E4-4A5E-B6DB-3065CB6A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EC9294D-6492-44C5-AE14-74B5D86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0E08DE30-AEBD-48F0-A130-0753399D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71415C84-324E-4C0D-B691-C384E436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6618-F041-427E-AE99-91D2386AE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0550" y="2055813"/>
            <a:ext cx="8662988" cy="330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Top left">
            <a:extLst>
              <a:ext uri="{FF2B5EF4-FFF2-40B4-BE49-F238E27FC236}">
                <a16:creationId xmlns:a16="http://schemas.microsoft.com/office/drawing/2014/main" id="{E7C1007A-38A4-44A0-BF98-887471DFF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C8DFC3-A77D-4047-89B1-5A9587DD9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7B319-DB4D-49DE-8B1B-D2F94F892C8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B6224A-9986-4980-9954-62E88B4E23A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F0DA6F-4771-4DAA-B032-F2F1CD6D7FFF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26A14-FAD5-41CA-8B7E-B4938DC64FB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248F0-8D25-4CDF-814F-87863C8D4959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E247D0-EA10-4307-A6D9-DC65CD33622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6F0BC8-01B3-4EA5-8D3C-D08A7083C40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3C4C6F91-040E-49E0-B048-C983B556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5F735938-366A-4689-940D-6AC867D1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2D0C32-CA40-4D76-A0AE-355F4EDE9E4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4AA2F5B-1059-4660-A88B-0138D3DEA11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BAAE2E-B09E-47A6-88B0-3B386570963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0123DD0-D648-4002-B4DD-748944CF16C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FFF952-E585-449F-8014-AF83F5F6BF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910C5D-897F-48B1-BECF-735BDC46365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8633913-4C49-4FE2-A15B-78DE0FD2685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958AAF-ED1A-47A9-A07D-09465AF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FA2F33D7-521D-4F09-A571-EC79B9DD0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962" y="588461"/>
            <a:ext cx="12194962" cy="57246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4AEF9-63A1-44CB-BD42-5FDC2C57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4263" y="1506070"/>
            <a:ext cx="4456111" cy="313540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C6D6C0E-14CB-497A-A6C2-E067A88FA5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4263" y="4778001"/>
            <a:ext cx="4430712" cy="97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Click to subtitle</a:t>
            </a:r>
          </a:p>
        </p:txBody>
      </p:sp>
      <p:sp>
        <p:nvSpPr>
          <p:cNvPr id="47" name="Date Placeholder 8">
            <a:extLst>
              <a:ext uri="{FF2B5EF4-FFF2-40B4-BE49-F238E27FC236}">
                <a16:creationId xmlns:a16="http://schemas.microsoft.com/office/drawing/2014/main" id="{57880508-D524-4D72-B2D9-3EABCCBA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48" name="Footer Placeholder 9">
            <a:extLst>
              <a:ext uri="{FF2B5EF4-FFF2-40B4-BE49-F238E27FC236}">
                <a16:creationId xmlns:a16="http://schemas.microsoft.com/office/drawing/2014/main" id="{FC67283E-EA51-43E9-A8CE-4D01EABC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9" name="Slide Number Placeholder 10">
            <a:extLst>
              <a:ext uri="{FF2B5EF4-FFF2-40B4-BE49-F238E27FC236}">
                <a16:creationId xmlns:a16="http://schemas.microsoft.com/office/drawing/2014/main" id="{5008A3F2-2B1F-4E12-8D14-128006A2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B353E9E-6F4F-441B-886F-D53691BE1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750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7" name="Picture Placeholder 23">
            <a:extLst>
              <a:ext uri="{FF2B5EF4-FFF2-40B4-BE49-F238E27FC236}">
                <a16:creationId xmlns:a16="http://schemas.microsoft.com/office/drawing/2014/main" id="{B5B9D2EE-DC4C-4740-AF09-5C6650016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1626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8" name="Picture Placeholder 23">
            <a:extLst>
              <a:ext uri="{FF2B5EF4-FFF2-40B4-BE49-F238E27FC236}">
                <a16:creationId xmlns:a16="http://schemas.microsoft.com/office/drawing/2014/main" id="{B81132E6-0A29-47B6-9E41-947D61422D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260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4C0E80EA-58EE-412B-A4AE-3EFE6BB25C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7247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698EF02E-6CA2-4CA6-9212-FFB45FA9A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5EB16E-0C22-49FD-A9C9-C4F0599D6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172559-F798-4A8A-9698-620049B5E1E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F78E13-7F65-4E92-9600-C7EB240AAFB8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D42D9C-D474-4039-AED0-7E1055E2B8D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9CCFDE-F5F0-4883-8851-0FDCF34A1E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195171-BFB5-4F1E-A417-55F80F5148A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8D4B3A-91E6-4C2F-9123-094E5718BFCE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25D776-3B6A-4BAA-B4F0-0944C0EABAEF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D45C93FD-55BA-4F2D-90F8-6DD51738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8B36122-15B8-4C6F-906C-77A513D37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0C0A59-1449-4599-8828-44025BFECBE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C52D9E-28AD-486F-B7C4-F04A7C480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09F516-4614-4EFB-BCB1-15AA5C678F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F02F4A-40B8-4D3C-B6B1-90E7B65255E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DCF159-602C-402C-A70E-34753F59D0F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EB71FB2-F1B2-4117-BA16-95D8C9AC3E5E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2E9C5BE-5CF5-4EB1-8D41-FA7AA2DAE4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625B7A-8E4D-40D0-A98E-7A64991B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9C0337-ABAF-49EC-BD34-55A05AD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595B4059-AC5C-40F9-903D-D05AF8A7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9E19627B-F45E-41E4-8387-B5D665D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AA8C8B6-7507-4A7B-A983-5D1FC6DB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F679943-2591-4C3C-A9D6-F8AD1E41DE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325" y="366989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5EFF3AD0-ADD5-4CCC-A7B8-6E6DF274CC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325" y="3952612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84D2534-80B7-4C76-8CC7-C155F49230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1626" y="3663772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074FF2A5-4FD0-475E-B34F-956208C2C7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1626" y="3946490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D39B066F-DC64-4779-B6D2-EB90B13743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260" y="3673396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A7A64C29-8FC5-4291-9F73-B5D6A4E22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260" y="395611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4013DD3C-DA77-4D01-9929-C5A92618B3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7247" y="3673396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7B511BF1-3697-426A-B69F-372C0D423D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57247" y="395611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04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2FFEA91A-0EFC-48F7-B7D5-80A0E1B7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6EB67A-55A4-4D1D-925D-7970028D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E55AEF-DB73-4710-9416-FEB3FD97C15C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2908CE-9399-4B3D-AA3B-9C535EF8B4A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39D73A-BE27-4C16-844B-7258A8A1117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76B215-E0A3-46C3-9D5F-9365987E538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EC2A41-C8B0-4DAF-963A-25A1129447C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7290A1-550E-4C14-9692-08A32E70131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C1450BD-4122-4D86-ABD1-F26F1194C6E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BE4E36A0-93C4-40C8-8EEF-C463BBC7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CCF8ACD-1787-41D1-B29E-E10FAE033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22B3C7-2A88-4657-8DEC-962E52F43F11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36A0C0-7D0D-4D1D-9316-224CF1A823A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8D15477-C8B6-4ADB-BD54-698A9B5915E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4C13F-5758-4BE4-9925-C6E35301C4B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A29BFA-3801-4847-A1E1-87A32423B4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C42F85-0FBE-48C0-A629-8BC17C93C2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E443C38-4EE5-4E5F-ADF6-66502151DB3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54DE6C-441A-4CEF-B2BF-E2755FD9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E5B71B3-BF16-460A-B638-D1A60433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9571135A-2E5D-477D-B14A-2B9AA45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3453AD8-C108-4346-9519-C496F8B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BB5DBC4-2BAD-41DC-AFCC-11E01A8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A857-1402-4ABB-A7CC-946770499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350" y="501650"/>
            <a:ext cx="10909300" cy="4349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722" r:id="rId8"/>
    <p:sldLayoutId id="2147483693" r:id="rId9"/>
    <p:sldLayoutId id="2147483694" r:id="rId10"/>
    <p:sldLayoutId id="2147483695" r:id="rId11"/>
    <p:sldLayoutId id="2147483720" r:id="rId12"/>
    <p:sldLayoutId id="2147483721" r:id="rId13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38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9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9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95" name="Rectangle 39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91207-EF0E-FED9-5EF7-67CC3DE21CEA}"/>
              </a:ext>
            </a:extLst>
          </p:cNvPr>
          <p:cNvSpPr txBox="1"/>
          <p:nvPr/>
        </p:nvSpPr>
        <p:spPr>
          <a:xfrm>
            <a:off x="161364" y="4098524"/>
            <a:ext cx="10148047" cy="22260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+mj-cs"/>
              </a:rPr>
              <a:t>​</a:t>
            </a:r>
            <a:b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+mj-cs"/>
              </a:rPr>
            </a:br>
            <a: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+mj-cs"/>
              </a:rPr>
              <a:t>Performance Tuning,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+mj-cs"/>
              </a:rPr>
              <a:t>Maintenance &amp; Troubleshooting, Threat Model &amp; Protection​</a:t>
            </a:r>
          </a:p>
        </p:txBody>
      </p:sp>
      <p:grpSp>
        <p:nvGrpSpPr>
          <p:cNvPr id="398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551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pic>
        <p:nvPicPr>
          <p:cNvPr id="2" name="Picture 1" descr="A white line art of a computer with a wrench and gears&#10;&#10;Description automatically generated">
            <a:extLst>
              <a:ext uri="{FF2B5EF4-FFF2-40B4-BE49-F238E27FC236}">
                <a16:creationId xmlns:a16="http://schemas.microsoft.com/office/drawing/2014/main" id="{3598C798-D1AF-E178-6580-EAB2C810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99" r="-2" b="15854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399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400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4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4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8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9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400" name="Rectangle 39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04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" y="90111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 dirty="0">
                <a:latin typeface="Constantia" panose="02030602050306030303" pitchFamily="18" charset="0"/>
              </a:rPr>
              <a:t>Modifying Kernel Parameters</a:t>
            </a:r>
          </a:p>
        </p:txBody>
      </p:sp>
      <p:grpSp>
        <p:nvGrpSpPr>
          <p:cNvPr id="414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346129-9003-F872-0B80-8C8F29902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96" b="72379"/>
          <a:stretch/>
        </p:blipFill>
        <p:spPr>
          <a:xfrm>
            <a:off x="6000040" y="1573088"/>
            <a:ext cx="5722112" cy="1022943"/>
          </a:xfrm>
          <a:prstGeom prst="rect">
            <a:avLst/>
          </a:prstGeom>
        </p:spPr>
      </p:pic>
      <p:grpSp>
        <p:nvGrpSpPr>
          <p:cNvPr id="418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420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50" name="Picture 49" descr="A screenshot of a computer&#10;&#10;Description automatically generated">
            <a:extLst>
              <a:ext uri="{FF2B5EF4-FFF2-40B4-BE49-F238E27FC236}">
                <a16:creationId xmlns:a16="http://schemas.microsoft.com/office/drawing/2014/main" id="{53D3D24C-2C97-4699-BFAF-E0CB7328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1"/>
          <a:stretch/>
        </p:blipFill>
        <p:spPr>
          <a:xfrm>
            <a:off x="837454" y="2963078"/>
            <a:ext cx="6514440" cy="37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tangle 43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44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45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461" name="Rectangle 46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65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Step 3 - Applying Changes and 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637D-89BF-E49F-A5BB-BE8180F72426}"/>
              </a:ext>
            </a:extLst>
          </p:cNvPr>
          <p:cNvSpPr txBox="1"/>
          <p:nvPr/>
        </p:nvSpPr>
        <p:spPr>
          <a:xfrm>
            <a:off x="1073329" y="2942910"/>
            <a:ext cx="5599553" cy="32326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Applying Changes:</a:t>
            </a:r>
            <a:endParaRPr lang="en-US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85750" lvl="1" indent="-285750">
              <a:spcAft>
                <a:spcPts val="600"/>
              </a:spcAft>
              <a:buClr>
                <a:schemeClr val="accent5"/>
              </a:buClr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Apply permanent changes with </a:t>
            </a:r>
            <a:r>
              <a:rPr lang="en-US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 -p</a:t>
            </a: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 to load new settings from /</a:t>
            </a:r>
            <a:r>
              <a:rPr lang="en-US" dirty="0" err="1">
                <a:solidFill>
                  <a:schemeClr val="tx2"/>
                </a:solidFill>
                <a:latin typeface="Constantia" panose="02030602050306030303" pitchFamily="18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sysctl.conf</a:t>
            </a: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Monitoring System Performance:</a:t>
            </a:r>
          </a:p>
          <a:p>
            <a:pPr marL="228600" lvl="1" indent="-228600"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Use tools like</a:t>
            </a: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 top, </a:t>
            </a:r>
            <a:r>
              <a:rPr lang="en-US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vmstat</a:t>
            </a: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, </a:t>
            </a:r>
            <a:r>
              <a:rPr lang="en-US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iostat</a:t>
            </a:r>
            <a:r>
              <a:rPr lang="en-US" b="1" dirty="0">
                <a:solidFill>
                  <a:schemeClr val="tx2"/>
                </a:solidFill>
                <a:latin typeface="Constantia" panose="02030602050306030303" pitchFamily="18" charset="0"/>
              </a:rPr>
              <a:t>, and netstat</a:t>
            </a: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 to observe the impact of your changes.</a:t>
            </a:r>
          </a:p>
          <a:p>
            <a:pPr marL="228600" lvl="1" indent="-228600"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onstantia" panose="02030602050306030303" pitchFamily="18" charset="0"/>
              </a:rPr>
              <a:t>Adjust parameters as needed based on system behavior.</a:t>
            </a:r>
          </a:p>
        </p:txBody>
      </p:sp>
      <p:pic>
        <p:nvPicPr>
          <p:cNvPr id="432" name="Graphic 431" descr="Gears">
            <a:extLst>
              <a:ext uri="{FF2B5EF4-FFF2-40B4-BE49-F238E27FC236}">
                <a16:creationId xmlns:a16="http://schemas.microsoft.com/office/drawing/2014/main" id="{AE73CFAD-D505-6D9C-3295-EAF2A16B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083" y="567942"/>
            <a:ext cx="4979846" cy="5154731"/>
          </a:xfrm>
          <a:prstGeom prst="rect">
            <a:avLst/>
          </a:prstGeom>
        </p:spPr>
      </p:pic>
      <p:grpSp>
        <p:nvGrpSpPr>
          <p:cNvPr id="47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477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3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Rectangle 62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3" name="Freeform: Shape 62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5" name="Freeform: Shape 62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7" name="Freeform: Shape 6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45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96" y="189180"/>
            <a:ext cx="7533535" cy="10714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 Monitoring</a:t>
            </a:r>
          </a:p>
        </p:txBody>
      </p:sp>
      <p:grpSp>
        <p:nvGrpSpPr>
          <p:cNvPr id="655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7" name="Straight Connector 656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4B5B3B-8FD1-E7DC-3351-B89E24CD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58" t="-200" r="7137" b="-51"/>
          <a:stretch/>
        </p:blipFill>
        <p:spPr>
          <a:xfrm>
            <a:off x="967442" y="1639174"/>
            <a:ext cx="9658992" cy="4704557"/>
          </a:xfrm>
          <a:prstGeom prst="rect">
            <a:avLst/>
          </a:prstGeom>
        </p:spPr>
      </p:pic>
      <p:grpSp>
        <p:nvGrpSpPr>
          <p:cNvPr id="659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61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cap="all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7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31" name="Freeform: Shape 7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735" name="Freeform: Shape 73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73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74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755" name="Rectangle 7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759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22" y="167973"/>
            <a:ext cx="10050624" cy="10519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Key Kernel Parameters to Tune</a:t>
            </a:r>
          </a:p>
        </p:txBody>
      </p:sp>
      <p:grpSp>
        <p:nvGrpSpPr>
          <p:cNvPr id="769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770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671" name="TextBox 2">
            <a:extLst>
              <a:ext uri="{FF2B5EF4-FFF2-40B4-BE49-F238E27FC236}">
                <a16:creationId xmlns:a16="http://schemas.microsoft.com/office/drawing/2014/main" id="{99E1FC1E-9C52-B787-E0C8-70A7A008C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777086"/>
              </p:ext>
            </p:extLst>
          </p:nvPr>
        </p:nvGraphicFramePr>
        <p:xfrm>
          <a:off x="675807" y="1379160"/>
          <a:ext cx="11227631" cy="4960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04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Introduction to CPU Tuning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3215" y="2787079"/>
            <a:ext cx="6101555" cy="37149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tantia" panose="02030602050306030303" pitchFamily="18" charset="0"/>
              </a:rPr>
              <a:t>CPU tuning involves </a:t>
            </a:r>
            <a:r>
              <a:rPr lang="en-US" sz="1800" b="1" dirty="0">
                <a:latin typeface="Constantia" panose="02030602050306030303" pitchFamily="18" charset="0"/>
              </a:rPr>
              <a:t>adjusting CPU behavior and scheduling policies</a:t>
            </a:r>
            <a:r>
              <a:rPr lang="en-US" sz="1800" dirty="0">
                <a:latin typeface="Constantia" panose="02030602050306030303" pitchFamily="18" charset="0"/>
              </a:rPr>
              <a:t> to optimize performance, resource allocation, and power usage.</a:t>
            </a:r>
          </a:p>
          <a:p>
            <a:pPr marL="0" indent="-228600"/>
            <a:endParaRPr lang="en-US" sz="1800" dirty="0">
              <a:latin typeface="Constantia" panose="02030602050306030303" pitchFamily="18" charset="0"/>
            </a:endParaRPr>
          </a:p>
          <a:p>
            <a:pPr marL="228600" indent="0">
              <a:buNone/>
            </a:pPr>
            <a:r>
              <a:rPr lang="en-US" sz="1800" dirty="0">
                <a:latin typeface="Constantia" panose="02030602050306030303" pitchFamily="18" charset="0"/>
              </a:rPr>
              <a:t>Benefits of CPU Tuning:</a:t>
            </a:r>
          </a:p>
          <a:p>
            <a:pPr marL="285750" indent="-228600"/>
            <a:r>
              <a:rPr lang="en-US" sz="1800" b="1" dirty="0">
                <a:latin typeface="Constantia" panose="02030602050306030303" pitchFamily="18" charset="0"/>
              </a:rPr>
              <a:t>Improved multi-tasking</a:t>
            </a:r>
            <a:r>
              <a:rPr lang="en-US" sz="1800" dirty="0">
                <a:latin typeface="Constantia" panose="02030602050306030303" pitchFamily="18" charset="0"/>
              </a:rPr>
              <a:t>.</a:t>
            </a:r>
          </a:p>
          <a:p>
            <a:pPr marL="285750" indent="-228600"/>
            <a:r>
              <a:rPr lang="en-US" sz="1800" b="1" dirty="0">
                <a:latin typeface="Constantia" panose="02030602050306030303" pitchFamily="18" charset="0"/>
              </a:rPr>
              <a:t>Reduced power consumption</a:t>
            </a:r>
            <a:r>
              <a:rPr lang="en-US" sz="1800" dirty="0">
                <a:latin typeface="Constantia" panose="02030602050306030303" pitchFamily="18" charset="0"/>
              </a:rPr>
              <a:t> on idle or low workloads.</a:t>
            </a:r>
          </a:p>
          <a:p>
            <a:pPr marL="285750" indent="-228600"/>
            <a:r>
              <a:rPr lang="en-US" sz="1800" b="1" dirty="0">
                <a:latin typeface="Constantia" panose="02030602050306030303" pitchFamily="18" charset="0"/>
              </a:rPr>
              <a:t>Better performance</a:t>
            </a:r>
            <a:r>
              <a:rPr lang="en-US" sz="1800" dirty="0">
                <a:latin typeface="Constantia" panose="02030602050306030303" pitchFamily="18" charset="0"/>
              </a:rPr>
              <a:t> for resource-intensive applications.</a:t>
            </a:r>
          </a:p>
          <a:p>
            <a:pPr marL="0" indent="-228600"/>
            <a:endParaRPr lang="en-US" sz="1800" dirty="0">
              <a:latin typeface="Constantia" panose="02030602050306030303" pitchFamily="18" charset="0"/>
            </a:endParaRPr>
          </a:p>
        </p:txBody>
      </p:sp>
      <p:pic>
        <p:nvPicPr>
          <p:cNvPr id="252" name="Graphic 251" descr="Processor">
            <a:extLst>
              <a:ext uri="{FF2B5EF4-FFF2-40B4-BE49-F238E27FC236}">
                <a16:creationId xmlns:a16="http://schemas.microsoft.com/office/drawing/2014/main" id="{2CCFF7F4-8AAA-D203-1B0A-DFE7782C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2001" y="1672725"/>
            <a:ext cx="4037879" cy="406370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kern="1200" dirty="0">
                <a:solidFill>
                  <a:schemeClr val="tx1"/>
                </a:solidFill>
                <a:latin typeface="Constantia" panose="02030602050306030303" pitchFamily="18" charset="0"/>
              </a:rPr>
              <a:t>Monitoring CPU Utilization with Tools</a:t>
            </a:r>
          </a:p>
        </p:txBody>
      </p:sp>
      <p:grpSp>
        <p:nvGrpSpPr>
          <p:cNvPr id="56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6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solidFill>
                  <a:srgbClr val="FFFFFF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cap="all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5692E96A-EF8B-2548-9231-19D461A14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726322"/>
              </p:ext>
            </p:extLst>
          </p:nvPr>
        </p:nvGraphicFramePr>
        <p:xfrm>
          <a:off x="690804" y="1664695"/>
          <a:ext cx="11443642" cy="450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8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8" y="744909"/>
            <a:ext cx="4423482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CPU Tuning and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3EF270-CDB9-F466-7892-5413B0D7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75" y="582478"/>
            <a:ext cx="7606569" cy="3457952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0B41C01-CD35-8D75-EBE0-8059CC6C2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9" y="4379240"/>
            <a:ext cx="1156098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8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" y="129303"/>
            <a:ext cx="10102083" cy="11350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latin typeface="Constantia" panose="02030602050306030303" pitchFamily="18" charset="0"/>
              </a:rPr>
              <a:t>CPU Frequency Scaling and Tuning with </a:t>
            </a:r>
            <a:r>
              <a:rPr lang="en-US" b="1" i="1" kern="1200" dirty="0">
                <a:latin typeface="Constantia" panose="02030602050306030303" pitchFamily="18" charset="0"/>
              </a:rPr>
              <a:t>cpupower</a:t>
            </a:r>
            <a:endParaRPr lang="en-US" b="1" i="1" kern="1200" dirty="0">
              <a:latin typeface="Constantia" panose="02030602050306030303" pitchFamily="18" charset="0"/>
              <a:cs typeface="Posterama"/>
            </a:endParaRPr>
          </a:p>
        </p:txBody>
      </p: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2" name="TextBox 3">
            <a:extLst>
              <a:ext uri="{FF2B5EF4-FFF2-40B4-BE49-F238E27FC236}">
                <a16:creationId xmlns:a16="http://schemas.microsoft.com/office/drawing/2014/main" id="{41B46A4D-EA1F-6179-E467-67C51F085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464996"/>
              </p:ext>
            </p:extLst>
          </p:nvPr>
        </p:nvGraphicFramePr>
        <p:xfrm>
          <a:off x="2531620" y="1174305"/>
          <a:ext cx="9353502" cy="5193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0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8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15" y="132741"/>
            <a:ext cx="11649000" cy="11350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latin typeface="Constantia" panose="02030602050306030303" pitchFamily="18" charset="0"/>
              </a:rPr>
              <a:t>CPU Scheduling and Process Prioritization</a:t>
            </a:r>
            <a:endParaRPr lang="en-US" sz="4000" b="1" dirty="0">
              <a:latin typeface="Constantia" panose="02030602050306030303" pitchFamily="18" charset="0"/>
              <a:cs typeface="Posterama"/>
            </a:endParaRPr>
          </a:p>
        </p:txBody>
      </p: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F54C2-0BD7-7402-CC82-88D89FDD65AF}"/>
              </a:ext>
            </a:extLst>
          </p:cNvPr>
          <p:cNvSpPr txBox="1"/>
          <p:nvPr/>
        </p:nvSpPr>
        <p:spPr>
          <a:xfrm>
            <a:off x="525786" y="3287062"/>
            <a:ext cx="1136410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  <a:ea typeface="+mn-lt"/>
                <a:cs typeface="+mn-lt"/>
              </a:rPr>
              <a:t>Using </a:t>
            </a:r>
            <a:r>
              <a:rPr lang="en-US" b="1" dirty="0">
                <a:latin typeface="Constantia" panose="02030602050306030303" pitchFamily="18" charset="0"/>
              </a:rPr>
              <a:t>nice</a:t>
            </a:r>
            <a:r>
              <a:rPr lang="en-US" b="1" dirty="0">
                <a:latin typeface="Constantia" panose="02030602050306030303" pitchFamily="18" charset="0"/>
                <a:ea typeface="+mn-lt"/>
                <a:cs typeface="+mn-lt"/>
              </a:rPr>
              <a:t> and </a:t>
            </a:r>
            <a:r>
              <a:rPr lang="en-US" b="1" dirty="0">
                <a:latin typeface="Constantia" panose="02030602050306030303" pitchFamily="18" charset="0"/>
              </a:rPr>
              <a:t>renice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  <a:endParaRPr lang="en-US" dirty="0">
              <a:latin typeface="Constantia" panose="02030602050306030303" pitchFamily="18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The </a:t>
            </a:r>
            <a:r>
              <a:rPr lang="en-US" b="1" dirty="0">
                <a:latin typeface="Constantia" panose="02030602050306030303" pitchFamily="18" charset="0"/>
                <a:ea typeface="+mn-lt"/>
                <a:cs typeface="+mn-lt"/>
              </a:rPr>
              <a:t>niceness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 of a process controls its priority. Lower values mean higher priority.</a:t>
            </a:r>
            <a:endParaRPr lang="en-US" dirty="0">
              <a:latin typeface="Constantia" panose="02030602050306030303" pitchFamily="18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Example: Start a process with a lower priority using </a:t>
            </a:r>
            <a:r>
              <a:rPr lang="en-US" dirty="0">
                <a:latin typeface="Constantia" panose="02030602050306030303" pitchFamily="18" charset="0"/>
              </a:rPr>
              <a:t>nice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  <a:endParaRPr lang="en-US" dirty="0">
              <a:latin typeface="Constantia" panose="02030602050306030303" pitchFamily="18" charset="0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Constantia" panose="02030602050306030303" pitchFamily="18" charset="0"/>
              </a:rPr>
              <a:t>nice -n 10 [command]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Modify the priority of a running process with </a:t>
            </a:r>
            <a:r>
              <a:rPr lang="en-US" dirty="0">
                <a:latin typeface="Constantia" panose="02030602050306030303" pitchFamily="18" charset="0"/>
              </a:rPr>
              <a:t>renice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  <a:endParaRPr lang="en-US" dirty="0">
              <a:latin typeface="Constantia" panose="02030602050306030303" pitchFamily="18" charset="0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Constantia" panose="02030602050306030303" pitchFamily="18" charset="0"/>
              </a:rPr>
              <a:t>renice -n 5 -p [PID]</a:t>
            </a:r>
          </a:p>
          <a:p>
            <a:pPr lvl="2"/>
            <a:endParaRPr lang="en-US" dirty="0">
              <a:latin typeface="Constantia" panose="02030602050306030303" pitchFamily="18" charset="0"/>
              <a:ea typeface="+mn-lt"/>
              <a:cs typeface="+mn-lt"/>
            </a:endParaRPr>
          </a:p>
          <a:p>
            <a:r>
              <a:rPr lang="en-US" b="1" dirty="0">
                <a:latin typeface="Constantia" panose="02030602050306030303" pitchFamily="18" charset="0"/>
                <a:ea typeface="+mn-lt"/>
                <a:cs typeface="+mn-lt"/>
              </a:rPr>
              <a:t>Setting CPU Affinity with </a:t>
            </a:r>
            <a:r>
              <a:rPr lang="en-US" b="1" dirty="0">
                <a:latin typeface="Constantia" panose="02030602050306030303" pitchFamily="18" charset="0"/>
              </a:rPr>
              <a:t>taskset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  <a:endParaRPr lang="en-US" dirty="0">
              <a:latin typeface="Constantia" panose="02030602050306030303" pitchFamily="18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Constantia" panose="02030602050306030303" pitchFamily="18" charset="0"/>
              </a:rPr>
              <a:t>taskset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 allows you to </a:t>
            </a:r>
            <a:r>
              <a:rPr lang="en-US" b="1" dirty="0">
                <a:latin typeface="Constantia" panose="02030602050306030303" pitchFamily="18" charset="0"/>
                <a:ea typeface="+mn-lt"/>
                <a:cs typeface="+mn-lt"/>
              </a:rPr>
              <a:t>bind processes to specific CPU cores</a:t>
            </a: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, helping with CPU load balancing.</a:t>
            </a:r>
            <a:endParaRPr lang="en-US" dirty="0">
              <a:latin typeface="Constantia" panose="02030602050306030303" pitchFamily="18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Constantia" panose="02030602050306030303" pitchFamily="18" charset="0"/>
                <a:ea typeface="+mn-lt"/>
                <a:cs typeface="+mn-lt"/>
              </a:rPr>
              <a:t>Example: Run a process on CPU core 0:</a:t>
            </a:r>
            <a:endParaRPr lang="en-US" dirty="0">
              <a:latin typeface="Constantia" panose="02030602050306030303" pitchFamily="18" charset="0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Constantia" panose="02030602050306030303" pitchFamily="18" charset="0"/>
              </a:rPr>
              <a:t>taskset -c 0 [command]</a:t>
            </a:r>
          </a:p>
          <a:p>
            <a:pPr marL="228600" indent="-228600">
              <a:buFont typeface=""/>
              <a:buChar char="•"/>
            </a:pPr>
            <a:endParaRPr lang="en-US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7A5D0-160A-0389-4C75-AE4DB7C1F744}"/>
              </a:ext>
            </a:extLst>
          </p:cNvPr>
          <p:cNvSpPr txBox="1"/>
          <p:nvPr/>
        </p:nvSpPr>
        <p:spPr>
          <a:xfrm>
            <a:off x="525193" y="1387414"/>
            <a:ext cx="9610285" cy="2263140"/>
          </a:xfrm>
          <a:prstGeom prst="downArrowCallou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nstantia" panose="02030602050306030303" pitchFamily="18" charset="0"/>
              </a:rPr>
              <a:t>Adjusting CPU Scheduling</a:t>
            </a:r>
            <a:r>
              <a:rPr lang="en-US">
                <a:latin typeface="Constantia" panose="02030602050306030303" pitchFamily="18" charset="0"/>
              </a:rPr>
              <a:t>:</a:t>
            </a:r>
          </a:p>
          <a:p>
            <a:pPr marL="228600" lvl="1" indent="-228600">
              <a:buFont typeface="Arial"/>
              <a:buChar char="•"/>
            </a:pPr>
            <a:r>
              <a:rPr lang="en-US">
                <a:latin typeface="Constantia" panose="02030602050306030303" pitchFamily="18" charset="0"/>
              </a:rPr>
              <a:t>Linux provides tools to set the </a:t>
            </a:r>
            <a:r>
              <a:rPr lang="en-US" b="1">
                <a:latin typeface="Constantia" panose="02030602050306030303" pitchFamily="18" charset="0"/>
              </a:rPr>
              <a:t>priority of processes</a:t>
            </a:r>
            <a:r>
              <a:rPr lang="en-US">
                <a:latin typeface="Constantia" panose="02030602050306030303" pitchFamily="18" charset="0"/>
              </a:rPr>
              <a:t> for CPU time:</a:t>
            </a:r>
          </a:p>
          <a:p>
            <a:pPr marL="228600" lvl="2" indent="-228600">
              <a:buFont typeface="Arial"/>
              <a:buChar char="•"/>
            </a:pPr>
            <a:r>
              <a:rPr lang="en-US" b="1">
                <a:latin typeface="Constantia" panose="02030602050306030303" pitchFamily="18" charset="0"/>
              </a:rPr>
              <a:t>nice/renice</a:t>
            </a:r>
            <a:r>
              <a:rPr lang="en-US">
                <a:latin typeface="Constantia" panose="02030602050306030303" pitchFamily="18" charset="0"/>
              </a:rPr>
              <a:t>: Change the priority (niceness) of a process.</a:t>
            </a:r>
          </a:p>
          <a:p>
            <a:pPr marL="228600" lvl="2" indent="-228600">
              <a:buFont typeface="Arial"/>
              <a:buChar char="•"/>
            </a:pPr>
            <a:r>
              <a:rPr lang="en-US" b="1">
                <a:latin typeface="Constantia" panose="02030602050306030303" pitchFamily="18" charset="0"/>
              </a:rPr>
              <a:t>taskset</a:t>
            </a:r>
            <a:r>
              <a:rPr lang="en-US">
                <a:latin typeface="Constantia" panose="02030602050306030303" pitchFamily="18" charset="0"/>
              </a:rPr>
              <a:t>: Assign a process to specific CPU cores (CPU affinity).</a:t>
            </a:r>
          </a:p>
          <a:p>
            <a:pPr algn="l"/>
            <a:endParaRPr lang="en-US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7" name="Top left">
            <a:extLst>
              <a:ext uri="{FF2B5EF4-FFF2-40B4-BE49-F238E27FC236}">
                <a16:creationId xmlns:a16="http://schemas.microsoft.com/office/drawing/2014/main" id="{3DD4A38A-73AD-43C8-B13D-45B6F508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617C3B6-889C-46E9-81BB-F7F0D3566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89006FE-4CD4-4D05-BFA9-90B5FE3F0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44FD80-9CF8-4A88-84EB-DBE259EC6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833AD59-552C-412E-9860-BB46A4F73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6266AB-EA62-43B1-A34D-E3812EC22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EBB92D6-A124-46EE-9F39-08C9C664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6464ABF-9866-4D9C-9E36-A10F944A2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D4A0696-D8DE-48AC-AB2D-7A21B0C1B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595008"/>
            <a:ext cx="3768955" cy="22685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kern="1200" dirty="0">
                <a:latin typeface="Constantia" panose="02030602050306030303" pitchFamily="18" charset="0"/>
              </a:rPr>
              <a:t>CPU Scheduling and Process Prioritization</a:t>
            </a:r>
            <a:endParaRPr lang="en-US" sz="3600" b="1" kern="1200" dirty="0">
              <a:latin typeface="Constantia" panose="02030602050306030303" pitchFamily="18" charset="0"/>
              <a:cs typeface="Posterama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7E33BB-C2CD-A183-CD95-FC3807B0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94" y="752687"/>
            <a:ext cx="7749216" cy="4440184"/>
          </a:xfrm>
          <a:prstGeom prst="rect">
            <a:avLst/>
          </a:prstGeom>
        </p:spPr>
      </p:pic>
      <p:grpSp>
        <p:nvGrpSpPr>
          <p:cNvPr id="117" name="Cross">
            <a:extLst>
              <a:ext uri="{FF2B5EF4-FFF2-40B4-BE49-F238E27FC236}">
                <a16:creationId xmlns:a16="http://schemas.microsoft.com/office/drawing/2014/main" id="{62EBA302-10A9-4BBA-B68C-654B7A6D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4D250E5-D975-44E7-890E-06437A74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8713A6-D7FC-4050-B3F7-B5398647F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024BAED-11A9-FE95-D69F-617D7B55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90" y="20791"/>
            <a:ext cx="7771548" cy="609113"/>
          </a:xfrm>
          <a:prstGeom prst="rect">
            <a:avLst/>
          </a:prstGeom>
        </p:spPr>
      </p:pic>
      <p:grpSp>
        <p:nvGrpSpPr>
          <p:cNvPr id="121" name="Bottom Right">
            <a:extLst>
              <a:ext uri="{FF2B5EF4-FFF2-40B4-BE49-F238E27FC236}">
                <a16:creationId xmlns:a16="http://schemas.microsoft.com/office/drawing/2014/main" id="{AB6794E9-F132-43BB-9BDF-948FDE6BD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22" name="Graphic 157">
              <a:extLst>
                <a:ext uri="{FF2B5EF4-FFF2-40B4-BE49-F238E27FC236}">
                  <a16:creationId xmlns:a16="http://schemas.microsoft.com/office/drawing/2014/main" id="{DC785C14-0451-4FAD-92FE-F9BA0A547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A0C1BCE-3983-4A97-891D-9F72146AF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0B8DCE-E2DC-43B8-83D8-4D19FD139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A1F0D54-2786-4682-9B5D-857F70E9F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22BE051-0DB0-483F-8112-587D36F93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110EA3F-A0C1-4305-8664-ACD0DAB39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506B4F8-CBD8-4F71-B38A-96F834A75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E73BE3-3204-42AF-B718-58A5CFC0D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E5CB083-87A6-415D-B185-6C1B2208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cap="all">
              <a:cs typeface="Segoe UI Semilight" panose="020B0402040204020203" pitchFamily="34" charset="0"/>
            </a:endParaRPr>
          </a:p>
        </p:txBody>
      </p:sp>
      <p:pic>
        <p:nvPicPr>
          <p:cNvPr id="2" name="Picture 1" descr="A white background with black border&#10;&#10;Description automatically generated">
            <a:extLst>
              <a:ext uri="{FF2B5EF4-FFF2-40B4-BE49-F238E27FC236}">
                <a16:creationId xmlns:a16="http://schemas.microsoft.com/office/drawing/2014/main" id="{B619DEDF-B19B-2A89-94C0-9A0549F6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35" y="5416538"/>
            <a:ext cx="11806400" cy="12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800" b="1">
              <a:latin typeface="Constantia" panose="02030602050306030303" pitchFamily="18" charset="0"/>
            </a:endParaRPr>
          </a:p>
        </p:txBody>
      </p:sp>
      <p:grpSp>
        <p:nvGrpSpPr>
          <p:cNvPr id="12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</p:grpSp>
      <p:grpSp>
        <p:nvGrpSpPr>
          <p:cNvPr id="13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92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2"/>
                </a:solidFill>
                <a:latin typeface="Constantia" panose="02030602050306030303" pitchFamily="18" charset="0"/>
              </a:rPr>
              <a:t>What is Performance Tuning</a:t>
            </a:r>
          </a:p>
        </p:txBody>
      </p:sp>
      <p:grpSp>
        <p:nvGrpSpPr>
          <p:cNvPr id="148" name="Top left">
            <a:extLst>
              <a:ext uri="{FF2B5EF4-FFF2-40B4-BE49-F238E27FC236}">
                <a16:creationId xmlns:a16="http://schemas.microsoft.com/office/drawing/2014/main" id="{16392897-6E4E-416D-ABD4-49F21760B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D604B45-D9C8-49E9-AB3F-5FD1D02B6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01B945F-AF2F-435F-A161-6847C3F02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D06EE17-0FBA-490E-85F6-5FF51ADE7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852422D-E95A-42C3-AAF6-83BF44D6E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7ACBC1F-FB47-4829-B2E7-37122F08A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E339865-A9AA-4EAC-9A39-A8D5D7BF9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4ACE88D-9C42-4814-B03D-7957F866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B444113-C1FB-480D-8E89-278AB67FB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4800" b="1">
                <a:latin typeface="Constantia" panose="02030602050306030303" pitchFamily="18" charset="0"/>
              </a:endParaRPr>
            </a:p>
          </p:txBody>
        </p:sp>
      </p:grpSp>
      <p:grpSp>
        <p:nvGrpSpPr>
          <p:cNvPr id="158" name="Cross">
            <a:extLst>
              <a:ext uri="{FF2B5EF4-FFF2-40B4-BE49-F238E27FC236}">
                <a16:creationId xmlns:a16="http://schemas.microsoft.com/office/drawing/2014/main" id="{2EE23C12-9C87-46CE-A2D2-0B4CA1ABA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FF208BC-82ED-468D-8642-A48FB6442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2F2EDF-3D38-46A8-87CD-C71EAFF82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2" name="Cross">
            <a:extLst>
              <a:ext uri="{FF2B5EF4-FFF2-40B4-BE49-F238E27FC236}">
                <a16:creationId xmlns:a16="http://schemas.microsoft.com/office/drawing/2014/main" id="{B1B80FC1-4BA3-416A-A8A3-8D83246CC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0186" y="424877"/>
            <a:ext cx="118872" cy="118872"/>
            <a:chOff x="1175347" y="3733800"/>
            <a:chExt cx="118872" cy="1188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E4FB6E-D7AF-4D2F-8679-BAE962360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94F04F-C564-4DDC-9830-1C1C4A64F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Placeholder 13" descr="A colorful gauge with a needle&#10;&#10;Description automatically generated">
            <a:extLst>
              <a:ext uri="{FF2B5EF4-FFF2-40B4-BE49-F238E27FC236}">
                <a16:creationId xmlns:a16="http://schemas.microsoft.com/office/drawing/2014/main" id="{C6D83657-155E-E76F-15C8-476BD7D9A9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24" r="724"/>
          <a:stretch/>
        </p:blipFill>
        <p:spPr>
          <a:xfrm>
            <a:off x="1617160" y="3509986"/>
            <a:ext cx="2750407" cy="2790819"/>
          </a:xfrm>
          <a:prstGeom prst="rect">
            <a:avLst/>
          </a:prstGeom>
        </p:spPr>
      </p:pic>
      <p:grpSp>
        <p:nvGrpSpPr>
          <p:cNvPr id="166" name="Bottom Right">
            <a:extLst>
              <a:ext uri="{FF2B5EF4-FFF2-40B4-BE49-F238E27FC236}">
                <a16:creationId xmlns:a16="http://schemas.microsoft.com/office/drawing/2014/main" id="{1062E649-862A-44BD-8BA9-FA4722287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7" name="Graphic 157">
              <a:extLst>
                <a:ext uri="{FF2B5EF4-FFF2-40B4-BE49-F238E27FC236}">
                  <a16:creationId xmlns:a16="http://schemas.microsoft.com/office/drawing/2014/main" id="{5C0491EA-7B49-4996-A13A-817F5EE06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40B1027-BBDC-436F-A117-F375F08A1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3512DA8-FE03-49F7-AA1F-63FB3C444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A0913BD-9B50-4E43-9D79-2EE6F7A02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D258D72-290C-4EA7-9D3F-9937DA74F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61701A2-16B1-427A-83FC-24B60DED7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91CCF15-7229-4933-A35D-F55C46AB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273C689-4AD7-448E-A3C3-AE5A7823D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6084FC2-C37D-433D-9358-5F35DD845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4800" b="1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sz="4800" b="1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55C8AD2F-5B7B-44EB-AEC6-DB915E954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56476" y="560934"/>
            <a:ext cx="3271775" cy="2782204"/>
            <a:chOff x="7980400" y="3276601"/>
            <a:chExt cx="4211600" cy="3581399"/>
          </a:xfrm>
        </p:grpSpPr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AD2237AA-7A0E-46FE-8C56-65082235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189D45D-DFA3-4998-98D1-5D9637BDA9C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2B0C16-9511-474C-B3A2-401F66A74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474A2B-3E8D-40C0-98CA-6697FC0EA993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7AE6964-2C05-4058-A591-1EF146A33B6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574087-63C5-4183-82FA-AC9A54AA793B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162D94-709E-4257-90A5-A01CF9FCBA0A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7825EA-21C0-423A-A0C9-9B747B200F06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sz="4800" b="1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D04C10-BC2D-45BD-BB64-35E600DD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2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8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6" y="288592"/>
            <a:ext cx="11666930" cy="11350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atin typeface="Constantia" panose="02030602050306030303" pitchFamily="18" charset="0"/>
                <a:ea typeface="+mj-lt"/>
                <a:cs typeface="+mj-lt"/>
              </a:rPr>
              <a:t>Reducing CPU Load and Monitoring Usage</a:t>
            </a:r>
            <a:endParaRPr lang="en-US" b="1" dirty="0">
              <a:latin typeface="Constantia" panose="02030602050306030303" pitchFamily="18" charset="0"/>
            </a:endParaRPr>
          </a:p>
        </p:txBody>
      </p: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F54C2-0BD7-7402-CC82-88D89FDD65AF}"/>
              </a:ext>
            </a:extLst>
          </p:cNvPr>
          <p:cNvSpPr txBox="1"/>
          <p:nvPr/>
        </p:nvSpPr>
        <p:spPr>
          <a:xfrm>
            <a:off x="652851" y="1947331"/>
            <a:ext cx="1119643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tantia" panose="02030602050306030303" pitchFamily="18" charset="0"/>
                <a:ea typeface="+mn-lt"/>
                <a:cs typeface="+mn-lt"/>
              </a:rPr>
              <a:t>Identify and Kill Unnecessary Processes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  <a:endParaRPr lang="en-US" sz="2400" dirty="0">
              <a:latin typeface="Constantia" panose="02030602050306030303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Use top, </a:t>
            </a:r>
            <a:r>
              <a:rPr lang="en-US" sz="2400" dirty="0" err="1">
                <a:latin typeface="Constantia" panose="02030602050306030303" pitchFamily="18" charset="0"/>
                <a:ea typeface="+mn-lt"/>
                <a:cs typeface="+mn-lt"/>
              </a:rPr>
              <a:t>htop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, or </a:t>
            </a:r>
            <a:r>
              <a:rPr lang="en-US" sz="2400" dirty="0" err="1">
                <a:latin typeface="Constantia" panose="02030602050306030303" pitchFamily="18" charset="0"/>
                <a:ea typeface="+mn-lt"/>
                <a:cs typeface="+mn-lt"/>
              </a:rPr>
              <a:t>ps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 to identify high CPU usage processes.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Kill processes with kill or </a:t>
            </a:r>
            <a:r>
              <a:rPr lang="en-US" sz="2400" dirty="0" err="1">
                <a:latin typeface="Constantia" panose="02030602050306030303" pitchFamily="18" charset="0"/>
                <a:ea typeface="+mn-lt"/>
                <a:cs typeface="+mn-lt"/>
              </a:rPr>
              <a:t>killall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    </a:t>
            </a:r>
            <a:r>
              <a:rPr lang="en-US" sz="2400" b="1" dirty="0">
                <a:latin typeface="Constantia" panose="02030602050306030303" pitchFamily="18" charset="0"/>
              </a:rPr>
              <a:t>kill [PID]</a:t>
            </a:r>
            <a:r>
              <a:rPr lang="en-US" sz="2400" dirty="0">
                <a:latin typeface="Constantia" panose="02030602050306030303" pitchFamily="18" charset="0"/>
              </a:rPr>
              <a:t> (Kill 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a specific process)
    </a:t>
            </a:r>
            <a:r>
              <a:rPr lang="en-US" sz="2400" b="1" dirty="0" err="1">
                <a:latin typeface="Constantia" panose="02030602050306030303" pitchFamily="18" charset="0"/>
                <a:ea typeface="+mn-lt"/>
                <a:cs typeface="+mn-lt"/>
              </a:rPr>
              <a:t>killall</a:t>
            </a:r>
            <a:r>
              <a:rPr lang="en-US" sz="2400" b="1" dirty="0">
                <a:latin typeface="Constantia" panose="02030602050306030303" pitchFamily="18" charset="0"/>
              </a:rPr>
              <a:t> [</a:t>
            </a:r>
            <a:r>
              <a:rPr lang="en-US" sz="2400" b="1" dirty="0" err="1">
                <a:latin typeface="Constantia" panose="02030602050306030303" pitchFamily="18" charset="0"/>
              </a:rPr>
              <a:t>process_name</a:t>
            </a:r>
            <a:r>
              <a:rPr lang="en-US" sz="2400" b="1" dirty="0">
                <a:latin typeface="Constantia" panose="02030602050306030303" pitchFamily="18" charset="0"/>
              </a:rPr>
              <a:t>]</a:t>
            </a:r>
            <a:r>
              <a:rPr lang="en-US" sz="2400" dirty="0">
                <a:latin typeface="Constantia" panose="02030602050306030303" pitchFamily="18" charset="0"/>
              </a:rPr>
              <a:t>(Kill all processes with the same name)
</a:t>
            </a:r>
          </a:p>
          <a:p>
            <a:r>
              <a:rPr lang="en-US" sz="2400" b="1" dirty="0">
                <a:latin typeface="Constantia" panose="02030602050306030303" pitchFamily="18" charset="0"/>
                <a:ea typeface="+mn-lt"/>
                <a:cs typeface="+mn-lt"/>
              </a:rPr>
              <a:t>Monitor Load Average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stantia" panose="02030602050306030303" pitchFamily="18" charset="0"/>
                <a:ea typeface="+mn-lt"/>
                <a:cs typeface="+mn-lt"/>
              </a:rPr>
              <a:t>Load average</a:t>
            </a: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 indicates how many processes are waiting for CPU time.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Use uptime or top to check the load average: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    </a:t>
            </a:r>
            <a:r>
              <a:rPr lang="en-US" sz="2400" b="1" dirty="0">
                <a:latin typeface="Constantia" panose="02030602050306030303" pitchFamily="18" charset="0"/>
              </a:rPr>
              <a:t>uptime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nstantia" panose="02030602050306030303" pitchFamily="18" charset="0"/>
                <a:ea typeface="+mn-lt"/>
                <a:cs typeface="+mn-lt"/>
              </a:rPr>
              <a:t>Keep load average below the number of CPU cores to prevent CPU saturation.</a:t>
            </a:r>
            <a:endParaRPr lang="en-US" sz="2400" dirty="0">
              <a:latin typeface="Constantia" panose="02030602050306030303" pitchFamily="18" charset="0"/>
            </a:endParaRPr>
          </a:p>
          <a:p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3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8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9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109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209529"/>
            <a:ext cx="7425333" cy="22110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Memory Management and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F54C2-0BD7-7402-CC82-88D89FDD65AF}"/>
              </a:ext>
            </a:extLst>
          </p:cNvPr>
          <p:cNvSpPr txBox="1"/>
          <p:nvPr/>
        </p:nvSpPr>
        <p:spPr>
          <a:xfrm>
            <a:off x="161365" y="2516283"/>
            <a:ext cx="7527587" cy="41321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85750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Memory management involves optimizing RAM usage to improve system performance.</a:t>
            </a:r>
          </a:p>
          <a:p>
            <a:pPr marL="285750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Effective tuning can minimize swapping, enhance speed, and reduce resource wastage.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Why Tune Memory?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85750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To improve system performance, reduce latency, and ensure efficient utilization of resources.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pic>
        <p:nvPicPr>
          <p:cNvPr id="76" name="Graphic 75" descr="Disk">
            <a:extLst>
              <a:ext uri="{FF2B5EF4-FFF2-40B4-BE49-F238E27FC236}">
                <a16:creationId xmlns:a16="http://schemas.microsoft.com/office/drawing/2014/main" id="{E956CC36-5B34-8157-9381-9AA17BFC2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2000" y="1760027"/>
            <a:ext cx="4476998" cy="4580319"/>
          </a:xfrm>
          <a:prstGeom prst="rect">
            <a:avLst/>
          </a:prstGeom>
        </p:spPr>
      </p:pic>
      <p:grpSp>
        <p:nvGrpSpPr>
          <p:cNvPr id="119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121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14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15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164" name="Top Left">
            <a:extLst>
              <a:ext uri="{FF2B5EF4-FFF2-40B4-BE49-F238E27FC236}">
                <a16:creationId xmlns:a16="http://schemas.microsoft.com/office/drawing/2014/main" id="{7A38728C-77BC-4E70-B960-689E1056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77F1990-5FF8-435F-AEA0-EEADAC8AE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64785CE-2256-40E9-994A-5009BA339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DB3A37-A8CF-4A83-9557-BCF0AE459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000F1EE-A903-4DF1-B7F4-7839D1C43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43B1BFC-D490-4EED-BCBD-CACB6CE5D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A0E29B4-595E-470E-B39E-AC8160BB4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EDEB06-3957-4677-9B94-A5AA52A93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04747DD-3DAB-443F-B3DD-D573484D9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59" y="672286"/>
            <a:ext cx="4811517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Memory Management Techniques</a:t>
            </a:r>
          </a:p>
        </p:txBody>
      </p:sp>
      <p:grpSp>
        <p:nvGrpSpPr>
          <p:cNvPr id="174" name="Bottom Right">
            <a:extLst>
              <a:ext uri="{FF2B5EF4-FFF2-40B4-BE49-F238E27FC236}">
                <a16:creationId xmlns:a16="http://schemas.microsoft.com/office/drawing/2014/main" id="{79F18033-1460-4018-A612-7791A5944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DA575E3-8440-4D3D-ADE6-306C68A40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176" name="Graphic 157">
              <a:extLst>
                <a:ext uri="{FF2B5EF4-FFF2-40B4-BE49-F238E27FC236}">
                  <a16:creationId xmlns:a16="http://schemas.microsoft.com/office/drawing/2014/main" id="{97C091F6-0ACA-47D7-AD10-B0A6434C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22CAA67-B5DC-4FC5-8F63-07975585B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F0D0EED-0A88-4489-92EA-6BDE581E1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1FA96F0-4E1A-4485-8096-5825381C0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36D099C-F03A-4E04-90B8-1113710FC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BDC2E18-6FEE-460E-B3F5-AE9699B67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1BC359D-4AD5-412F-BFD8-9BC2FDFA7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52F9A6-591C-49FF-BA68-8BCA6FC49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2FD30F0-A1E2-4FFC-BF98-2BF2C14B9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6F54C2-0BD7-7402-CC82-88D89FDD65AF}"/>
              </a:ext>
            </a:extLst>
          </p:cNvPr>
          <p:cNvSpPr txBox="1"/>
          <p:nvPr/>
        </p:nvSpPr>
        <p:spPr>
          <a:xfrm>
            <a:off x="5251406" y="766204"/>
            <a:ext cx="6380378" cy="5484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Adjusting </a:t>
            </a: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Swappiness</a:t>
            </a:r>
            <a:endParaRPr lang="en-US" sz="2400" dirty="0" err="1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lnSpc>
                <a:spcPct val="110000"/>
              </a:lnSpc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Swappiness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controls how often the system swaps data to the disk.</a:t>
            </a:r>
          </a:p>
          <a:p>
            <a:pPr indent="-228600">
              <a:lnSpc>
                <a:spcPct val="110000"/>
              </a:lnSpc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Lower value means less swapping (more RAM usage):</a:t>
            </a:r>
          </a:p>
          <a:p>
            <a:pPr lvl="1" indent="-228600">
              <a:lnSpc>
                <a:spcPct val="110000"/>
              </a:lnSpc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vm.swappiness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=10</a:t>
            </a:r>
          </a:p>
          <a:p>
            <a:pPr marL="228600" lvl="1">
              <a:lnSpc>
                <a:spcPct val="110000"/>
              </a:lnSpc>
              <a:buClr>
                <a:schemeClr val="accent5"/>
              </a:buClr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Managing Cache Pressure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lnSpc>
                <a:spcPct val="110000"/>
              </a:lnSpc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vm.vfs_cache_pressure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controls the tendency of the system to reclaim memory used for caching.</a:t>
            </a:r>
          </a:p>
          <a:p>
            <a:pPr indent="-228600">
              <a:lnSpc>
                <a:spcPct val="110000"/>
              </a:lnSpc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Example:</a:t>
            </a:r>
          </a:p>
          <a:p>
            <a:pPr lvl="1" indent="-228600">
              <a:lnSpc>
                <a:spcPct val="110000"/>
              </a:lnSpc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vm.vfs_cache_pressure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=50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46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71" name="Freeform: Shape 47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75" name="Freeform: Shape 47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47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48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495" name="Rectangle 49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499" name="Top Left">
            <a:extLst>
              <a:ext uri="{FF2B5EF4-FFF2-40B4-BE49-F238E27FC236}">
                <a16:creationId xmlns:a16="http://schemas.microsoft.com/office/drawing/2014/main" id="{A467851A-49BC-4E56-BE75-BE830F68E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078B7E0-3C9F-4431-9304-BFECF58A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5DC7DF7-F2E2-4FB6-9689-D05E656C8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48BA3303-136A-482F-8300-497F0BA2E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50D22BB-FF7B-4A0A-8EB3-9E2C74913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9B06E7C-4398-44C8-AFC0-6DCE46ED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FA4BF9B-3A90-4D35-B0DF-BCDFE4F34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080C495-AFCF-44B1-8F99-80DF911D0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D0C45A9-FE0F-4A54-ADEC-F32B62BF5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37" y="559813"/>
            <a:ext cx="11345366" cy="128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Tools for Memory Management Monitoring</a:t>
            </a:r>
          </a:p>
        </p:txBody>
      </p:sp>
      <p:grpSp>
        <p:nvGrpSpPr>
          <p:cNvPr id="509" name="Bottom Right">
            <a:extLst>
              <a:ext uri="{FF2B5EF4-FFF2-40B4-BE49-F238E27FC236}">
                <a16:creationId xmlns:a16="http://schemas.microsoft.com/office/drawing/2014/main" id="{D90678B0-D0DF-4378-9A52-8C768D6C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E3B36D00-5F03-4614-8453-21AD1D7E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511" name="Graphic 157">
              <a:extLst>
                <a:ext uri="{FF2B5EF4-FFF2-40B4-BE49-F238E27FC236}">
                  <a16:creationId xmlns:a16="http://schemas.microsoft.com/office/drawing/2014/main" id="{2B249BF6-8BFA-428E-9EDE-C4464AAE2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F78102C-8538-4A93-963E-7DD6A2A4B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97CFB9D-3095-4CBE-83A6-0DE7F46090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489FA6B-C521-4952-9011-6EC06D71F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84EC688-E045-46BC-B2A6-CF3508ED3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5A16CC8-8362-4C3D-A5F8-7A82A072F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C5C1588-6BB1-4427-A0DF-56578118A8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E6FE687-47FF-4A4D-9591-5BD2F280E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F021F02-B1E6-44A4-835C-B5901B034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C2C9F789-DF1D-4F37-16A6-27CEE24C33D6}"/>
              </a:ext>
            </a:extLst>
          </p:cNvPr>
          <p:cNvSpPr txBox="1"/>
          <p:nvPr/>
        </p:nvSpPr>
        <p:spPr>
          <a:xfrm>
            <a:off x="1983586" y="1491628"/>
            <a:ext cx="9599740" cy="35924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free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Display RAM and swap usage.</a:t>
            </a:r>
          </a:p>
          <a:p>
            <a:pPr marL="6858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free -h 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vmstat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Report memory, processes, and paging.</a:t>
            </a:r>
          </a:p>
          <a:p>
            <a:pPr marL="6858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vmstat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1 5 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top / </a:t>
            </a: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htop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Real-time monitoring of memory and process usage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E804CA-3BC3-B2DC-FC0E-5966BC07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87" y="5235644"/>
            <a:ext cx="9923929" cy="12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angle 58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91" name="Freeform: Shape 59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59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60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611" name="Rectangle 6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615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Network Performance Tuning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C2C9F789-DF1D-4F37-16A6-27CEE24C33D6}"/>
              </a:ext>
            </a:extLst>
          </p:cNvPr>
          <p:cNvSpPr txBox="1"/>
          <p:nvPr/>
        </p:nvSpPr>
        <p:spPr>
          <a:xfrm>
            <a:off x="152400" y="2384474"/>
            <a:ext cx="7187550" cy="37952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Why Tune Network Performance?</a:t>
            </a: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Improve throughput, reduce latency, and handle more concurrent connections.</a:t>
            </a: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Key Parameters to Tune:</a:t>
            </a: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TCP Window Size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Adjust to manage the amount of data in transit.</a:t>
            </a:r>
          </a:p>
          <a:p>
            <a:pPr lvl="1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net.ipv4.tcp_window_scaling=1
</a:t>
            </a:r>
          </a:p>
          <a:p>
            <a:pPr marL="228600" lvl="1">
              <a:buClr>
                <a:schemeClr val="accent5"/>
              </a:buClr>
            </a:pPr>
            <a:endParaRPr lang="en-US" sz="2000" b="1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Reduce SYN Backlogs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Decrease the number of half-open connections.</a:t>
            </a:r>
          </a:p>
          <a:p>
            <a:pPr lvl="1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net.ipv4.tcp_max_syn_backlog=4096</a:t>
            </a:r>
          </a:p>
          <a:p>
            <a:pPr marL="228600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09104-C30B-AAFC-D4CC-087F8632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84" y="2479935"/>
            <a:ext cx="4683134" cy="3365324"/>
          </a:xfrm>
          <a:prstGeom prst="rect">
            <a:avLst/>
          </a:prstGeom>
        </p:spPr>
      </p:pic>
      <p:grpSp>
        <p:nvGrpSpPr>
          <p:cNvPr id="625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62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7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31" name="Freeform: Shape 7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735" name="Freeform: Shape 73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73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74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755" name="Rectangle 7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759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51" y="559813"/>
            <a:ext cx="4211741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Network Monitoring Tools</a:t>
            </a:r>
          </a:p>
        </p:txBody>
      </p:sp>
      <p:grpSp>
        <p:nvGrpSpPr>
          <p:cNvPr id="769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770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671" name="TextBox 2">
            <a:extLst>
              <a:ext uri="{FF2B5EF4-FFF2-40B4-BE49-F238E27FC236}">
                <a16:creationId xmlns:a16="http://schemas.microsoft.com/office/drawing/2014/main" id="{4428A06C-798D-E687-0730-AFC066692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576525"/>
              </p:ext>
            </p:extLst>
          </p:nvPr>
        </p:nvGraphicFramePr>
        <p:xfrm>
          <a:off x="4484240" y="341165"/>
          <a:ext cx="7437118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83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7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1" name="Freeform: Shape 7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35" name="Freeform: Shape 73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55" name="Rectangle 75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9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Network Monitoring Tools</a:t>
            </a:r>
          </a:p>
        </p:txBody>
      </p:sp>
      <p:grpSp>
        <p:nvGrpSpPr>
          <p:cNvPr id="769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1" name="Straight Connector 77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7393-B4B0-1581-45D1-0AF63B65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62" y="2385716"/>
            <a:ext cx="9062876" cy="3919694"/>
          </a:xfrm>
          <a:prstGeom prst="rect">
            <a:avLst/>
          </a:prstGeom>
        </p:spPr>
      </p:pic>
      <p:grpSp>
        <p:nvGrpSpPr>
          <p:cNvPr id="773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7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cap="all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 78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95" name="Freeform: Shape 79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15" name="Rectangle 8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9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Network Optimization Techniques</a:t>
            </a:r>
          </a:p>
        </p:txBody>
      </p:sp>
      <p:grpSp>
        <p:nvGrpSpPr>
          <p:cNvPr id="829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830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cap="all">
              <a:cs typeface="Segoe UI Semilight" panose="020B0402040204020203" pitchFamily="34" charset="0"/>
            </a:endParaRPr>
          </a:p>
        </p:txBody>
      </p:sp>
      <p:graphicFrame>
        <p:nvGraphicFramePr>
          <p:cNvPr id="785" name="TextBox 1">
            <a:extLst>
              <a:ext uri="{FF2B5EF4-FFF2-40B4-BE49-F238E27FC236}">
                <a16:creationId xmlns:a16="http://schemas.microsoft.com/office/drawing/2014/main" id="{DA597B8C-D3B7-369D-7613-23949EE42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84162"/>
              </p:ext>
            </p:extLst>
          </p:nvPr>
        </p:nvGraphicFramePr>
        <p:xfrm>
          <a:off x="250536" y="1847031"/>
          <a:ext cx="11656646" cy="468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5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Rectangle 8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47" name="Freeform: Shape 84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849" name="Freeform: Shape 84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851" name="Freeform: Shape 85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85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8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871" name="Rectangle 8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875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07" y="28368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Filesystem 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61718-B7A5-96D1-582E-99B294C2E05E}"/>
              </a:ext>
            </a:extLst>
          </p:cNvPr>
          <p:cNvSpPr txBox="1"/>
          <p:nvPr/>
        </p:nvSpPr>
        <p:spPr>
          <a:xfrm>
            <a:off x="299364" y="2727381"/>
            <a:ext cx="7777836" cy="3846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What is Filesystem Optimization?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28600"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The process of tuning filesystem parameters and layout to improve data access times, read/write performance, and overall system efficiency.</a:t>
            </a:r>
          </a:p>
          <a:p>
            <a:pPr marL="0" lvl="1">
              <a:spcAft>
                <a:spcPts val="600"/>
              </a:spcAft>
              <a:buClr>
                <a:schemeClr val="accent5"/>
              </a:buClr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Why Optimize Filesystem?</a:t>
            </a:r>
          </a:p>
          <a:p>
            <a:pPr marL="228600"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Enhances disk performance, reduces fragmentation, and speeds up file access, especially in large and busy systems.</a:t>
            </a:r>
          </a:p>
        </p:txBody>
      </p:sp>
      <p:pic>
        <p:nvPicPr>
          <p:cNvPr id="842" name="Graphic 841" descr="Open Folder">
            <a:extLst>
              <a:ext uri="{FF2B5EF4-FFF2-40B4-BE49-F238E27FC236}">
                <a16:creationId xmlns:a16="http://schemas.microsoft.com/office/drawing/2014/main" id="{FF2F299A-369C-DE91-3F40-7A96DD63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8892" y="1492335"/>
            <a:ext cx="3988369" cy="4842436"/>
          </a:xfrm>
          <a:prstGeom prst="rect">
            <a:avLst/>
          </a:prstGeom>
        </p:spPr>
      </p:pic>
      <p:grpSp>
        <p:nvGrpSpPr>
          <p:cNvPr id="88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887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3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Rectangle 89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90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91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926" name="Rectangle 9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930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Constantia" panose="02030602050306030303" pitchFamily="18" charset="0"/>
              </a:rPr>
              <a:t>Filesystem Types and Selection</a:t>
            </a:r>
          </a:p>
        </p:txBody>
      </p:sp>
      <p:pic>
        <p:nvPicPr>
          <p:cNvPr id="2" name="Picture 1" descr="A tree with colorful circles and text&#10;&#10;Description automatically generated">
            <a:extLst>
              <a:ext uri="{FF2B5EF4-FFF2-40B4-BE49-F238E27FC236}">
                <a16:creationId xmlns:a16="http://schemas.microsoft.com/office/drawing/2014/main" id="{877494F8-F479-4E58-0970-0D991D895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rcRect l="-1243" t="13500" r="1166" b="-276"/>
          <a:stretch/>
        </p:blipFill>
        <p:spPr>
          <a:xfrm>
            <a:off x="356365" y="2442411"/>
            <a:ext cx="4967270" cy="3424131"/>
          </a:xfrm>
          <a:prstGeom prst="rect">
            <a:avLst/>
          </a:prstGeom>
        </p:spPr>
      </p:pic>
      <p:grpSp>
        <p:nvGrpSpPr>
          <p:cNvPr id="940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942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952" name="TextBox 24">
            <a:extLst>
              <a:ext uri="{FF2B5EF4-FFF2-40B4-BE49-F238E27FC236}">
                <a16:creationId xmlns:a16="http://schemas.microsoft.com/office/drawing/2014/main" id="{982FC77F-D10F-5E10-FD05-B20EC15D6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415995"/>
              </p:ext>
            </p:extLst>
          </p:nvPr>
        </p:nvGraphicFramePr>
        <p:xfrm>
          <a:off x="5676952" y="2304938"/>
          <a:ext cx="6260310" cy="380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46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52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Introduction to Performance Tuning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5756" y="2384474"/>
            <a:ext cx="4987488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 sz="2400" dirty="0">
                <a:latin typeface="Constantia" panose="02030602050306030303" pitchFamily="18" charset="0"/>
              </a:rPr>
              <a:t>Performance tuning refers to the systematic process of adjusting system configurations to achieve optimal system performance.</a:t>
            </a:r>
          </a:p>
          <a:p>
            <a:pPr marL="0" indent="-228600">
              <a:lnSpc>
                <a:spcPct val="110000"/>
              </a:lnSpc>
            </a:pP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8" name="Picture Placeholder 7" descr="Performance Tuning &amp; Engineering - cptglobal.com">
            <a:extLst>
              <a:ext uri="{FF2B5EF4-FFF2-40B4-BE49-F238E27FC236}">
                <a16:creationId xmlns:a16="http://schemas.microsoft.com/office/drawing/2014/main" id="{6D3DD53C-403C-A33B-09FC-9AC59BFFC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882" r="1063" b="1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62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64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Rectangle 89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90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91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926" name="Rectangle 9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930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597" y="318548"/>
            <a:ext cx="10246090" cy="1471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  <a:ea typeface="+mj-lt"/>
                <a:cs typeface="+mj-lt"/>
              </a:rPr>
              <a:t>Mount Options for Performance</a:t>
            </a:r>
            <a:endParaRPr lang="en-US" b="1" dirty="0">
              <a:latin typeface="Constantia" panose="02030602050306030303" pitchFamily="18" charset="0"/>
            </a:endParaRPr>
          </a:p>
        </p:txBody>
      </p:sp>
      <p:grpSp>
        <p:nvGrpSpPr>
          <p:cNvPr id="940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942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9D1C5-6E55-9294-E223-FC585A8B0AFC}"/>
              </a:ext>
            </a:extLst>
          </p:cNvPr>
          <p:cNvSpPr txBox="1"/>
          <p:nvPr/>
        </p:nvSpPr>
        <p:spPr>
          <a:xfrm>
            <a:off x="1090118" y="1972434"/>
            <a:ext cx="1010679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onstantia" panose="02030602050306030303" pitchFamily="18" charset="0"/>
              </a:rPr>
              <a:t>Using Optimal Mount Options</a:t>
            </a:r>
            <a:r>
              <a:rPr lang="en-US" sz="2000" dirty="0">
                <a:latin typeface="Constantia" panose="02030602050306030303" pitchFamily="18" charset="0"/>
              </a:rPr>
              <a:t>: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pPr marL="228600" lvl="1" indent="-228600">
              <a:buFont typeface=""/>
              <a:buChar char="•"/>
            </a:pPr>
            <a:r>
              <a:rPr lang="en-US" sz="2000" b="1" dirty="0" err="1">
                <a:latin typeface="Constantia" panose="02030602050306030303" pitchFamily="18" charset="0"/>
              </a:rPr>
              <a:t>noatime</a:t>
            </a:r>
            <a:r>
              <a:rPr lang="en-US" sz="2000" dirty="0">
                <a:latin typeface="Constantia" panose="02030602050306030303" pitchFamily="18" charset="0"/>
              </a:rPr>
              <a:t>: Disables recording of last access times, reducing unnecessary write operations.</a:t>
            </a:r>
          </a:p>
          <a:p>
            <a:pPr marL="685800" lvl="2" indent="-228600">
              <a:buFont typeface="Wingdings"/>
              <a:buChar char="§"/>
            </a:pPr>
            <a:r>
              <a:rPr lang="en-US" sz="2000" dirty="0">
                <a:latin typeface="Constantia" panose="02030602050306030303" pitchFamily="18" charset="0"/>
              </a:rPr>
              <a:t>mount -o </a:t>
            </a:r>
            <a:r>
              <a:rPr lang="en-US" sz="2000" dirty="0" err="1">
                <a:latin typeface="Constantia" panose="02030602050306030303" pitchFamily="18" charset="0"/>
              </a:rPr>
              <a:t>noatime</a:t>
            </a:r>
            <a:r>
              <a:rPr lang="en-US" sz="2000" dirty="0">
                <a:latin typeface="Constantia" panose="02030602050306030303" pitchFamily="18" charset="0"/>
              </a:rPr>
              <a:t> /dev/sda1 /</a:t>
            </a:r>
            <a:r>
              <a:rPr lang="en-US" sz="2000" dirty="0" err="1">
                <a:latin typeface="Constantia" panose="02030602050306030303" pitchFamily="18" charset="0"/>
              </a:rPr>
              <a:t>mnt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</a:p>
          <a:p>
            <a:pPr marL="228600" lvl="1" indent="-228600">
              <a:buFont typeface=""/>
              <a:buChar char="•"/>
            </a:pPr>
            <a:endParaRPr lang="en-US" sz="2000" dirty="0">
              <a:latin typeface="Constantia" panose="02030602050306030303" pitchFamily="18" charset="0"/>
            </a:endParaRPr>
          </a:p>
          <a:p>
            <a:pPr marL="228600" lvl="1" indent="-228600">
              <a:buFont typeface=""/>
              <a:buChar char="•"/>
            </a:pPr>
            <a:r>
              <a:rPr lang="en-US" sz="2000" b="1" dirty="0">
                <a:latin typeface="Constantia" panose="02030602050306030303" pitchFamily="18" charset="0"/>
              </a:rPr>
              <a:t>data=writeback</a:t>
            </a:r>
            <a:r>
              <a:rPr lang="en-US" sz="2000" dirty="0">
                <a:latin typeface="Constantia" panose="02030602050306030303" pitchFamily="18" charset="0"/>
              </a:rPr>
              <a:t>: Can improve performance by deferring metadata updates.</a:t>
            </a:r>
          </a:p>
          <a:p>
            <a:pPr marL="0" lvl="1"/>
            <a:endParaRPr lang="en-US" sz="2000" dirty="0">
              <a:latin typeface="Constantia" panose="02030602050306030303" pitchFamily="18" charset="0"/>
            </a:endParaRPr>
          </a:p>
          <a:p>
            <a:pPr marL="228600" lvl="1" indent="-228600">
              <a:buFont typeface=""/>
              <a:buChar char="•"/>
            </a:pPr>
            <a:r>
              <a:rPr lang="en-US" sz="2000" b="1" dirty="0" err="1">
                <a:latin typeface="Constantia" panose="02030602050306030303" pitchFamily="18" charset="0"/>
              </a:rPr>
              <a:t>nodiratime</a:t>
            </a:r>
            <a:r>
              <a:rPr lang="en-US" sz="2000" dirty="0">
                <a:latin typeface="Constantia" panose="02030602050306030303" pitchFamily="18" charset="0"/>
              </a:rPr>
              <a:t>: Similar to </a:t>
            </a:r>
            <a:r>
              <a:rPr lang="en-US" sz="2000" dirty="0" err="1">
                <a:latin typeface="Constantia" panose="02030602050306030303" pitchFamily="18" charset="0"/>
              </a:rPr>
              <a:t>noatime</a:t>
            </a:r>
            <a:r>
              <a:rPr lang="en-US" sz="2000" dirty="0">
                <a:latin typeface="Constantia" panose="02030602050306030303" pitchFamily="18" charset="0"/>
              </a:rPr>
              <a:t>, but applies specifically to directories.</a:t>
            </a:r>
          </a:p>
          <a:p>
            <a:endParaRPr lang="en-US" sz="2000" b="1" dirty="0">
              <a:latin typeface="Constantia" panose="02030602050306030303" pitchFamily="18" charset="0"/>
            </a:endParaRPr>
          </a:p>
          <a:p>
            <a:r>
              <a:rPr lang="en-US" sz="2000" b="1" dirty="0">
                <a:latin typeface="Constantia" panose="02030602050306030303" pitchFamily="18" charset="0"/>
              </a:rPr>
              <a:t>Tuning Journal Settings</a:t>
            </a:r>
            <a:r>
              <a:rPr lang="en-US" sz="2000" dirty="0">
                <a:latin typeface="Constantia" panose="02030602050306030303" pitchFamily="18" charset="0"/>
              </a:rPr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sz="2000" dirty="0">
                <a:latin typeface="Constantia" panose="02030602050306030303" pitchFamily="18" charset="0"/>
              </a:rPr>
              <a:t>Journal mode tuning (e.g., </a:t>
            </a:r>
            <a:r>
              <a:rPr lang="en-US" sz="2000" b="1" dirty="0">
                <a:latin typeface="Constantia" panose="02030602050306030303" pitchFamily="18" charset="0"/>
              </a:rPr>
              <a:t>data=journal</a:t>
            </a:r>
            <a:r>
              <a:rPr lang="en-US" sz="2000" dirty="0">
                <a:latin typeface="Constantia" panose="02030602050306030303" pitchFamily="18" charset="0"/>
              </a:rPr>
              <a:t>, </a:t>
            </a:r>
            <a:r>
              <a:rPr lang="en-US" sz="2000" b="1" dirty="0">
                <a:latin typeface="Constantia" panose="02030602050306030303" pitchFamily="18" charset="0"/>
              </a:rPr>
              <a:t>data=ordered</a:t>
            </a:r>
            <a:r>
              <a:rPr lang="en-US" sz="2000" dirty="0">
                <a:latin typeface="Constantia" panose="02030602050306030303" pitchFamily="18" charset="0"/>
              </a:rPr>
              <a:t>) can impact both performance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244355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ctangle 95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57" name="Freeform: Shape 95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61" name="Freeform: Shape 96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96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97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981" name="Rectangle 98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985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757082"/>
            <a:ext cx="3812079" cy="4380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Filesystem Maintenance for Optimization</a:t>
            </a:r>
          </a:p>
        </p:txBody>
      </p:sp>
      <p:grpSp>
        <p:nvGrpSpPr>
          <p:cNvPr id="995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997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19D1C5-6E55-9294-E223-FC585A8B0AFC}"/>
              </a:ext>
            </a:extLst>
          </p:cNvPr>
          <p:cNvSpPr txBox="1"/>
          <p:nvPr/>
        </p:nvSpPr>
        <p:spPr>
          <a:xfrm>
            <a:off x="5202788" y="716366"/>
            <a:ext cx="6912634" cy="59452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Defragmentation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ext4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Use 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e4defrag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to defragment ext4 filesystems and improve performance.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e4defrag /dev/sda1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000" b="1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Filesystem Checks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Use </a:t>
            </a: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fsck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to identify and fix errors that may degrade performance.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Courier New" panose="020B0504020202020204" pitchFamily="34" charset="0"/>
              <a:buChar char="o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fsck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/dev/sda1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000" b="1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Reducing Fragmentation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Regular maintenance to prevent excessive fragmentation, particularly important for filesystems that don’t handle fragmentation well.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Rectangle 9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61" name="Freeform: Shape 96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9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97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983" name="Rectangle 98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987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07" y="584796"/>
            <a:ext cx="5075155" cy="22118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Best Practices for Filesystem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9D1C5-6E55-9294-E223-FC585A8B0AFC}"/>
              </a:ext>
            </a:extLst>
          </p:cNvPr>
          <p:cNvSpPr txBox="1"/>
          <p:nvPr/>
        </p:nvSpPr>
        <p:spPr>
          <a:xfrm>
            <a:off x="1134095" y="2955401"/>
            <a:ext cx="6377433" cy="32093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600" b="1">
                <a:solidFill>
                  <a:schemeClr val="tx2"/>
                </a:solidFill>
                <a:latin typeface="Constantia" panose="02030602050306030303" pitchFamily="18" charset="0"/>
              </a:rPr>
              <a:t>Partitioning</a:t>
            </a: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Separate partitions for frequently accessed directories (e.g., /var, /home) to reduce fragmentation.</a:t>
            </a:r>
          </a:p>
          <a:p>
            <a:pPr>
              <a:spcAft>
                <a:spcPts val="600"/>
              </a:spcAft>
            </a:pPr>
            <a:endParaRPr lang="en-US" sz="160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600" b="1">
                <a:solidFill>
                  <a:schemeClr val="tx2"/>
                </a:solidFill>
                <a:latin typeface="Constantia" panose="02030602050306030303" pitchFamily="18" charset="0"/>
              </a:rPr>
              <a:t>Use Logical Volume Management (LVM)</a:t>
            </a: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Flexible resizing and easier management of disk space can improve performance.</a:t>
            </a:r>
          </a:p>
          <a:p>
            <a:pPr>
              <a:spcAft>
                <a:spcPts val="600"/>
              </a:spcAft>
            </a:pPr>
            <a:endParaRPr lang="en-US" sz="160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600" b="1">
                <a:solidFill>
                  <a:schemeClr val="tx2"/>
                </a:solidFill>
                <a:latin typeface="Constantia" panose="02030602050306030303" pitchFamily="18" charset="0"/>
              </a:rPr>
              <a:t>Filesystem Alignment</a:t>
            </a: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600">
                <a:solidFill>
                  <a:schemeClr val="tx2"/>
                </a:solidFill>
                <a:latin typeface="Constantia" panose="02030602050306030303" pitchFamily="18" charset="0"/>
              </a:rPr>
              <a:t>Ensure partition alignment matches the underlying disk block size to prevent performance degradation.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160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pic>
        <p:nvPicPr>
          <p:cNvPr id="954" name="Graphic 953" descr="Flowchart">
            <a:extLst>
              <a:ext uri="{FF2B5EF4-FFF2-40B4-BE49-F238E27FC236}">
                <a16:creationId xmlns:a16="http://schemas.microsoft.com/office/drawing/2014/main" id="{FF98C3DD-9C05-447E-7E8C-FFAC5BA6A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558" y="1032892"/>
            <a:ext cx="4141201" cy="4167030"/>
          </a:xfrm>
          <a:prstGeom prst="rect">
            <a:avLst/>
          </a:prstGeom>
        </p:spPr>
      </p:pic>
      <p:grpSp>
        <p:nvGrpSpPr>
          <p:cNvPr id="997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999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Rectangle 89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26" name="Rectangle 9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30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64" y="583625"/>
            <a:ext cx="10222277" cy="1102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  <a:ea typeface="+mj-lt"/>
                <a:cs typeface="+mj-lt"/>
              </a:rPr>
              <a:t>Filesystem Optimization Tools</a:t>
            </a:r>
            <a:endParaRPr lang="en-US" b="1" dirty="0">
              <a:latin typeface="Constantia" panose="02030602050306030303" pitchFamily="18" charset="0"/>
            </a:endParaRPr>
          </a:p>
        </p:txBody>
      </p:sp>
      <p:grpSp>
        <p:nvGrpSpPr>
          <p:cNvPr id="940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942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cap="all">
              <a:cs typeface="Segoe UI Semilight" panose="020B0402040204020203" pitchFamily="34" charset="0"/>
            </a:endParaRPr>
          </a:p>
        </p:txBody>
      </p:sp>
      <p:graphicFrame>
        <p:nvGraphicFramePr>
          <p:cNvPr id="952" name="TextBox 12">
            <a:extLst>
              <a:ext uri="{FF2B5EF4-FFF2-40B4-BE49-F238E27FC236}">
                <a16:creationId xmlns:a16="http://schemas.microsoft.com/office/drawing/2014/main" id="{664F89D1-1084-C8B8-932E-EEB88FF71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613346"/>
              </p:ext>
            </p:extLst>
          </p:nvPr>
        </p:nvGraphicFramePr>
        <p:xfrm>
          <a:off x="658521" y="2072919"/>
          <a:ext cx="11260556" cy="365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81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1" name="Picture 140" descr="Moving Gears">
            <a:extLst>
              <a:ext uri="{FF2B5EF4-FFF2-40B4-BE49-F238E27FC236}">
                <a16:creationId xmlns:a16="http://schemas.microsoft.com/office/drawing/2014/main" id="{14A493E1-CAA2-D385-A46D-96C1DB865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l="5" r="6254" b="625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45" y="136525"/>
            <a:ext cx="10890310" cy="8530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latin typeface="Constantia" panose="02030602050306030303" pitchFamily="18" charset="0"/>
              </a:rPr>
              <a:t>Maintenance </a:t>
            </a:r>
            <a:r>
              <a:rPr lang="en-US" sz="5400" b="1" dirty="0">
                <a:latin typeface="Constantia" panose="02030602050306030303" pitchFamily="18" charset="0"/>
              </a:rPr>
              <a:t>and Troubleshooting</a:t>
            </a:r>
          </a:p>
        </p:txBody>
      </p:sp>
      <p:grpSp>
        <p:nvGrpSpPr>
          <p:cNvPr id="17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7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solidFill>
                  <a:srgbClr val="FFFFFF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cap="all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5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15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16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541" y="282912"/>
            <a:ext cx="6434581" cy="1232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Maintenance Overview</a:t>
            </a:r>
          </a:p>
        </p:txBody>
      </p:sp>
      <p:pic>
        <p:nvPicPr>
          <p:cNvPr id="82" name="Graphic 81" descr="Tools">
            <a:extLst>
              <a:ext uri="{FF2B5EF4-FFF2-40B4-BE49-F238E27FC236}">
                <a16:creationId xmlns:a16="http://schemas.microsoft.com/office/drawing/2014/main" id="{117EA8D0-CA57-837B-5685-DCA6FACF1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37" y="1020267"/>
            <a:ext cx="4817466" cy="4817466"/>
          </a:xfrm>
          <a:prstGeom prst="rect">
            <a:avLst/>
          </a:prstGeom>
        </p:spPr>
      </p:pic>
      <p:grpSp>
        <p:nvGrpSpPr>
          <p:cNvPr id="174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184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186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CE76DD-D4EE-C71F-215D-839C2D532BED}"/>
              </a:ext>
            </a:extLst>
          </p:cNvPr>
          <p:cNvSpPr txBox="1"/>
          <p:nvPr/>
        </p:nvSpPr>
        <p:spPr>
          <a:xfrm>
            <a:off x="5757201" y="1742423"/>
            <a:ext cx="6164157" cy="41591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Introduction to Maintenance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Essential to keep systems running smoothly.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Ensures security, performance, and reliability.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Key Components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System updates.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Log management.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Backup and recovery.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Troubleshooting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30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1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1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16" name="Top left">
            <a:extLst>
              <a:ext uri="{FF2B5EF4-FFF2-40B4-BE49-F238E27FC236}">
                <a16:creationId xmlns:a16="http://schemas.microsoft.com/office/drawing/2014/main" id="{5089F41F-380F-4E05-9A56-4C8F456E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95964E-B60E-42AA-AAF3-91A4345B3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C9A41BA-B255-49A5-9A9C-46B951135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5076F12-9630-46F2-ADAF-617D35489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1DD2B33-B10F-441B-A5DE-95F578BE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E1C0380C-3C12-4AD4-A59D-9F4A5B52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012F9BC-0D26-4714-96A0-BB74332F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0BDD384-5C35-40DD-81BD-260F7CD7C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9813DFC-2118-4F9F-B162-1DD0A32B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864" y="337487"/>
            <a:ext cx="7715054" cy="11665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Updating System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E76DD-D4EE-C71F-215D-839C2D532BED}"/>
              </a:ext>
            </a:extLst>
          </p:cNvPr>
          <p:cNvSpPr txBox="1"/>
          <p:nvPr/>
        </p:nvSpPr>
        <p:spPr>
          <a:xfrm>
            <a:off x="407778" y="1730188"/>
            <a:ext cx="7626965" cy="44203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Updating System Packages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285750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Regular updates are crucial to keep security patches current.</a:t>
            </a:r>
          </a:p>
          <a:p>
            <a:pPr marL="285750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Use package managers like apt, yum, or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dnf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.</a:t>
            </a:r>
          </a:p>
          <a:p>
            <a:pPr marL="285750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Check for Pending Updates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apt list --upgradable  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(Debian/Ubuntu)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yum check-update  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(CentOS/RedHat)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dnf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check-update  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(Fedora/RedHat)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buClr>
                <a:schemeClr val="accent5"/>
              </a:buClr>
            </a:pPr>
            <a:endParaRPr lang="en-US" sz="2400" b="1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buFont typeface="Avenir Next LT Pro" panose="020B0504020202020204" pitchFamily="34" charset="0"/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Best Practices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285750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Test updates in a non-production environment.</a:t>
            </a:r>
          </a:p>
          <a:p>
            <a:pPr marL="285750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Review release notes to assess potential impacts.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pic>
        <p:nvPicPr>
          <p:cNvPr id="198" name="Graphic 197" descr="Syncing Cloud">
            <a:extLst>
              <a:ext uri="{FF2B5EF4-FFF2-40B4-BE49-F238E27FC236}">
                <a16:creationId xmlns:a16="http://schemas.microsoft.com/office/drawing/2014/main" id="{6968E898-1033-A94C-8374-AF6305C0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7811" y="1899814"/>
            <a:ext cx="3930548" cy="3993007"/>
          </a:xfrm>
          <a:prstGeom prst="rect">
            <a:avLst/>
          </a:prstGeom>
        </p:spPr>
      </p:pic>
      <p:grpSp>
        <p:nvGrpSpPr>
          <p:cNvPr id="317" name="Bottom Right">
            <a:extLst>
              <a:ext uri="{FF2B5EF4-FFF2-40B4-BE49-F238E27FC236}">
                <a16:creationId xmlns:a16="http://schemas.microsoft.com/office/drawing/2014/main" id="{FF8C87E7-85A6-4119-B524-84AA9C0A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795C3BD-3FC3-4E1B-AD87-32CDB6EE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98" name="Graphic 157">
              <a:extLst>
                <a:ext uri="{FF2B5EF4-FFF2-40B4-BE49-F238E27FC236}">
                  <a16:creationId xmlns:a16="http://schemas.microsoft.com/office/drawing/2014/main" id="{48C556CD-2C4A-474F-9FF7-77BBE788F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5ADB469-31B7-4DEF-BB35-B16F50DBE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5B70D859-00C6-4B2A-934C-68F32BA7C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AC0917A-2A49-4846-9772-79EEA1C99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DD6C017-B6D4-4DDE-90B4-DBA925B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30A4B39-910B-4EB2-997D-208FB20D1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05DCA9C3-2763-4D68-BBAE-82D1DA0E9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756A41BA-B004-4C26-806A-B2AAA1E2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60C5622-37F7-4A22-A941-BAAFD864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7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283" name="Rectangle 28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287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4"/>
            <a:ext cx="9988165" cy="95793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Updating System Packages</a:t>
            </a:r>
          </a:p>
        </p:txBody>
      </p:sp>
      <p:grpSp>
        <p:nvGrpSpPr>
          <p:cNvPr id="297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98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253" name="TextBox 7">
            <a:extLst>
              <a:ext uri="{FF2B5EF4-FFF2-40B4-BE49-F238E27FC236}">
                <a16:creationId xmlns:a16="http://schemas.microsoft.com/office/drawing/2014/main" id="{4EB0DC75-BA2D-12F0-D968-5FDF748AE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29898"/>
              </p:ext>
            </p:extLst>
          </p:nvPr>
        </p:nvGraphicFramePr>
        <p:xfrm>
          <a:off x="402355" y="1573291"/>
          <a:ext cx="11482767" cy="504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21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0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1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225" name="Rectangle 22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229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3" y="128466"/>
            <a:ext cx="10246090" cy="9441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Log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E76DD-D4EE-C71F-215D-839C2D532BED}"/>
              </a:ext>
            </a:extLst>
          </p:cNvPr>
          <p:cNvSpPr txBox="1"/>
          <p:nvPr/>
        </p:nvSpPr>
        <p:spPr>
          <a:xfrm>
            <a:off x="308202" y="1300693"/>
            <a:ext cx="11833629" cy="54839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lvl="1">
              <a:spcAft>
                <a:spcPts val="600"/>
              </a:spcAft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       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Track system activities, errors, and suspicious behavior.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Log Types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System 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Kernel, syslog, messages.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Application 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Logs generated by services like Apache, MySQL.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Tools for Log Management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rsyslog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 or syslog-ng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for centralized logging.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Logrotate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to automate log rotation and prevent disk space exhaustion.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Use monitoring tools like </a:t>
            </a: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ELK Stack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for log analysis.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Best Practices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Regularly review logs for anomalies.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Set up alerts for critical events.</a:t>
            </a:r>
          </a:p>
        </p:txBody>
      </p:sp>
      <p:grpSp>
        <p:nvGrpSpPr>
          <p:cNvPr id="239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41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C18E-EEF6-46F4-869C-0614B7D5A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7F9AF-4980-4AB0-9854-93368D4361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B320B9-BEB2-43A9-A482-D284E86C5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557" r="21557"/>
          <a:stretch>
            <a:fillRect/>
          </a:stretch>
        </p:blipFill>
        <p:spPr>
          <a:xfrm>
            <a:off x="189706" y="1039906"/>
            <a:ext cx="11812587" cy="54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18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18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192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41" y="584796"/>
            <a:ext cx="4301510" cy="1772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latin typeface="Constantia" panose="02030602050306030303" pitchFamily="18" charset="0"/>
              </a:rPr>
              <a:t>Performance Tuning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790" y="2516283"/>
            <a:ext cx="4310993" cy="36355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Constantia" panose="02030602050306030303" pitchFamily="18" charset="0"/>
              </a:rPr>
              <a:t>Objective</a:t>
            </a:r>
            <a:r>
              <a:rPr lang="en-US" sz="1600" dirty="0">
                <a:latin typeface="Constantia" panose="02030602050306030303" pitchFamily="18" charset="0"/>
              </a:rPr>
              <a:t>: The goal is to make the system faster, more efficient, and responsive, by optimizing various components like CPU, memory, disk, network, and kernel.</a:t>
            </a: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nstantia" panose="02030602050306030303" pitchFamily="18" charset="0"/>
              </a:rPr>
              <a:t>Why Tune Linux?</a:t>
            </a:r>
            <a:endParaRPr lang="en-US" sz="1600" dirty="0">
              <a:latin typeface="Constantia" panose="02030602050306030303" pitchFamily="18" charset="0"/>
            </a:endParaRPr>
          </a:p>
          <a:p>
            <a:pPr indent="-228600"/>
            <a:r>
              <a:rPr lang="en-US" sz="1600" dirty="0">
                <a:latin typeface="Constantia" panose="02030602050306030303" pitchFamily="18" charset="0"/>
              </a:rPr>
              <a:t>Handle increased workloads efficiently.</a:t>
            </a:r>
          </a:p>
          <a:p>
            <a:pPr indent="-228600"/>
            <a:r>
              <a:rPr lang="en-US" sz="1600" dirty="0">
                <a:latin typeface="Constantia" panose="02030602050306030303" pitchFamily="18" charset="0"/>
              </a:rPr>
              <a:t>Ensure system stability under peak load.</a:t>
            </a:r>
          </a:p>
          <a:p>
            <a:pPr indent="-228600"/>
            <a:r>
              <a:rPr lang="en-US" sz="1600" dirty="0">
                <a:latin typeface="Constantia" panose="02030602050306030303" pitchFamily="18" charset="0"/>
              </a:rPr>
              <a:t>Reduce latency, improve throughput.</a:t>
            </a:r>
          </a:p>
          <a:p>
            <a:pPr indent="-228600"/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16" name="Picture Placeholder 15" descr="A diagram of a performance tuning&#10;&#10;Description automatically generated">
            <a:extLst>
              <a:ext uri="{FF2B5EF4-FFF2-40B4-BE49-F238E27FC236}">
                <a16:creationId xmlns:a16="http://schemas.microsoft.com/office/drawing/2014/main" id="{C5CB379E-B468-96ED-EA92-CA2B104D25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57" r="457"/>
          <a:stretch/>
        </p:blipFill>
        <p:spPr>
          <a:xfrm>
            <a:off x="5602903" y="1274984"/>
            <a:ext cx="6387190" cy="430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174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7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281" name="Rectangle 28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285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Backup and Recovery</a:t>
            </a:r>
          </a:p>
        </p:txBody>
      </p:sp>
      <p:grpSp>
        <p:nvGrpSpPr>
          <p:cNvPr id="29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96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251" name="TextBox 7">
            <a:extLst>
              <a:ext uri="{FF2B5EF4-FFF2-40B4-BE49-F238E27FC236}">
                <a16:creationId xmlns:a16="http://schemas.microsoft.com/office/drawing/2014/main" id="{A8D81A77-7E92-B093-710F-1CAB3FCE6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14810"/>
              </p:ext>
            </p:extLst>
          </p:nvPr>
        </p:nvGraphicFramePr>
        <p:xfrm>
          <a:off x="161365" y="1666218"/>
          <a:ext cx="11954057" cy="4702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55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25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7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280" name="Rectangle 27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284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3" y="2548714"/>
            <a:ext cx="4263521" cy="2139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Troubleshooting Techniques</a:t>
            </a:r>
          </a:p>
        </p:txBody>
      </p:sp>
      <p:grpSp>
        <p:nvGrpSpPr>
          <p:cNvPr id="294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96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CE76DD-D4EE-C71F-215D-839C2D532BED}"/>
              </a:ext>
            </a:extLst>
          </p:cNvPr>
          <p:cNvSpPr txBox="1"/>
          <p:nvPr/>
        </p:nvSpPr>
        <p:spPr>
          <a:xfrm>
            <a:off x="4132729" y="435711"/>
            <a:ext cx="8007045" cy="58214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Identifying Issues from Logs</a:t>
            </a: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endParaRPr lang="en-US" sz="2000" b="1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Log Files as Primary Source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marL="228600" lvl="1"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Logs are crucial for diagnosing and resolving issues.</a:t>
            </a:r>
          </a:p>
          <a:p>
            <a:pPr lvl="1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28600" lvl="1"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Common log files to check include:</a:t>
            </a:r>
          </a:p>
          <a:p>
            <a:pPr lvl="2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System 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(/var/log/syslog or /var/log/messages): General system activities and errors.</a:t>
            </a:r>
          </a:p>
          <a:p>
            <a:pPr lvl="2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Authentication 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(/var/log/auth.log): Details on authentication attempts, useful for security-related issues.</a:t>
            </a:r>
          </a:p>
          <a:p>
            <a:pPr lvl="2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Application Logs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 (e.g., Apache: /var/log/apache2/error.log): Specific application errors.</a:t>
            </a:r>
          </a:p>
          <a:p>
            <a:pPr lvl="2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0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Commands for Log Checking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</a:t>
            </a:r>
          </a:p>
          <a:p>
            <a:pPr lvl="1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tail -f /var/log/syslog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Real-time monitoring of system logs.</a:t>
            </a:r>
          </a:p>
          <a:p>
            <a:pPr lvl="1" indent="-228600"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grep</a:t>
            </a:r>
            <a:r>
              <a:rPr lang="en-US" sz="2000" dirty="0">
                <a:solidFill>
                  <a:schemeClr val="tx2"/>
                </a:solidFill>
                <a:latin typeface="Constantia" panose="02030602050306030303" pitchFamily="18" charset="0"/>
              </a:rPr>
              <a:t>: Extract specific errors from logs:</a:t>
            </a:r>
          </a:p>
          <a:p>
            <a:pPr marL="685800" lvl="2">
              <a:buClr>
                <a:schemeClr val="accent5"/>
              </a:buClr>
            </a:pPr>
            <a:r>
              <a:rPr lang="en-US" sz="2000" b="1" dirty="0">
                <a:solidFill>
                  <a:schemeClr val="tx2"/>
                </a:solidFill>
                <a:latin typeface="Constantia" panose="02030602050306030303" pitchFamily="18" charset="0"/>
              </a:rPr>
              <a:t>grep "error" /var/log/syslog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7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42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5" name="Top left">
            <a:extLst>
              <a:ext uri="{FF2B5EF4-FFF2-40B4-BE49-F238E27FC236}">
                <a16:creationId xmlns:a16="http://schemas.microsoft.com/office/drawing/2014/main" id="{5E5536F2-BB10-4970-9C95-51CCDE884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84F3307-86CF-47A4-8B2D-4630B124C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EB78D62-DD46-4526-87D7-73C7AE462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3149E71-5828-490B-97F7-04AE7807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280A038-99E0-4B3A-9D3E-3E9CF2E9B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FF87F6E-69A2-4944-9B64-76780737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A70C5CB-9CC7-44D6-B2B7-239694D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B6EFB0E4-14CB-4396-8BE4-0D078635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B51C875-4AA4-432D-B78E-F6EAA927C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8600"/>
            <a:ext cx="9782566" cy="842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Boot-Related Issues and Logs</a:t>
            </a:r>
          </a:p>
        </p:txBody>
      </p:sp>
      <p:grpSp>
        <p:nvGrpSpPr>
          <p:cNvPr id="436" name="Bottom Right">
            <a:extLst>
              <a:ext uri="{FF2B5EF4-FFF2-40B4-BE49-F238E27FC236}">
                <a16:creationId xmlns:a16="http://schemas.microsoft.com/office/drawing/2014/main" id="{4E8659C6-7D51-4002-BCB2-0B4CA79E3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417" name="Graphic 157">
              <a:extLst>
                <a:ext uri="{FF2B5EF4-FFF2-40B4-BE49-F238E27FC236}">
                  <a16:creationId xmlns:a16="http://schemas.microsoft.com/office/drawing/2014/main" id="{778A2000-2B7A-4C51-9F5B-3C56C336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26C48C0A-3D52-4FD2-BE0C-FE34279A9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9A1EDE11-4610-4620-A5D6-76CD71FC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3056628-E485-4BB3-98E4-E15AB3695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0E026E3-4E37-4419-A836-D9EDEE6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DDC5E35-4BDE-467F-8284-1E0CFF733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BD492C1-3F38-4A64-A6CC-6530A5150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5A0440B-06F4-454E-88CF-8AD4814FF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E9C0DF6-725A-4826-BB35-CC8D0EAC3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cap="all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graphicFrame>
        <p:nvGraphicFramePr>
          <p:cNvPr id="306" name="TextBox 7">
            <a:extLst>
              <a:ext uri="{FF2B5EF4-FFF2-40B4-BE49-F238E27FC236}">
                <a16:creationId xmlns:a16="http://schemas.microsoft.com/office/drawing/2014/main" id="{A2E50159-0C41-A62C-FBD5-76C6BBE8B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14833"/>
              </p:ext>
            </p:extLst>
          </p:nvPr>
        </p:nvGraphicFramePr>
        <p:xfrm>
          <a:off x="476573" y="1382202"/>
          <a:ext cx="11225938" cy="51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18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36" name="Rectangle 3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40" name="Top left">
            <a:extLst>
              <a:ext uri="{FF2B5EF4-FFF2-40B4-BE49-F238E27FC236}">
                <a16:creationId xmlns:a16="http://schemas.microsoft.com/office/drawing/2014/main" id="{5E5536F2-BB10-4970-9C95-51CCDE884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D84F3307-86CF-47A4-8B2D-4630B124C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EB78D62-DD46-4526-87D7-73C7AE462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3149E71-5828-490B-97F7-04AE7807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280A038-99E0-4B3A-9D3E-3E9CF2E9B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FFF87F6E-69A2-4944-9B64-76780737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A70C5CB-9CC7-44D6-B2B7-239694D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6EFB0E4-14CB-4396-8BE4-0D078635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B51C875-4AA4-432D-B78E-F6EAA927C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8600"/>
            <a:ext cx="9782566" cy="1425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Applications for Troubleshooting</a:t>
            </a:r>
          </a:p>
        </p:txBody>
      </p:sp>
      <p:grpSp>
        <p:nvGrpSpPr>
          <p:cNvPr id="350" name="Bottom Right">
            <a:extLst>
              <a:ext uri="{FF2B5EF4-FFF2-40B4-BE49-F238E27FC236}">
                <a16:creationId xmlns:a16="http://schemas.microsoft.com/office/drawing/2014/main" id="{4E8659C6-7D51-4002-BCB2-0B4CA79E3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51" name="Graphic 157">
              <a:extLst>
                <a:ext uri="{FF2B5EF4-FFF2-40B4-BE49-F238E27FC236}">
                  <a16:creationId xmlns:a16="http://schemas.microsoft.com/office/drawing/2014/main" id="{778A2000-2B7A-4C51-9F5B-3C56C336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6C48C0A-3D52-4FD2-BE0C-FE34279A9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A1EDE11-4610-4620-A5D6-76CD71FC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3056628-E485-4BB3-98E4-E15AB3695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C0E026E3-4E37-4419-A836-D9EDEE6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DDC5E35-4BDE-467F-8284-1E0CFF733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BD492C1-3F38-4A64-A6CC-6530A5150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65A0440B-06F4-454E-88CF-8AD4814FF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E9C0DF6-725A-4826-BB35-CC8D0EAC3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cap="all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graphicFrame>
        <p:nvGraphicFramePr>
          <p:cNvPr id="306" name="TextBox 7">
            <a:extLst>
              <a:ext uri="{FF2B5EF4-FFF2-40B4-BE49-F238E27FC236}">
                <a16:creationId xmlns:a16="http://schemas.microsoft.com/office/drawing/2014/main" id="{C1B0485A-53EE-C2AE-6A8D-D7EC329E8E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203074"/>
              </p:ext>
            </p:extLst>
          </p:nvPr>
        </p:nvGraphicFramePr>
        <p:xfrm>
          <a:off x="-102393" y="1289845"/>
          <a:ext cx="11706224" cy="52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920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 descr="Green Lock In A 3D Electronic System">
            <a:extLst>
              <a:ext uri="{FF2B5EF4-FFF2-40B4-BE49-F238E27FC236}">
                <a16:creationId xmlns:a16="http://schemas.microsoft.com/office/drawing/2014/main" id="{6C4615D4-9C5D-0ADE-399D-4BE41A8E9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r="6259" b="625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8"/>
            <a:ext cx="10810243" cy="115237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Constantia" panose="02030602050306030303" pitchFamily="18" charset="0"/>
                <a:ea typeface="+mj-lt"/>
                <a:cs typeface="+mj-lt"/>
              </a:rPr>
              <a:t>Threat Model &amp; Protection Method</a:t>
            </a:r>
            <a:endParaRPr lang="en-US" sz="4800" b="1" dirty="0">
              <a:latin typeface="Constantia" panose="02030602050306030303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solidFill>
                  <a:srgbClr val="FFFFFF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cap="all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1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3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37" name="Rectangle 3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41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07" y="200866"/>
            <a:ext cx="3988369" cy="1182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Linux Threats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5F4CB-460F-6760-5895-88C637982B98}"/>
              </a:ext>
            </a:extLst>
          </p:cNvPr>
          <p:cNvSpPr txBox="1"/>
          <p:nvPr/>
        </p:nvSpPr>
        <p:spPr>
          <a:xfrm>
            <a:off x="274743" y="1512316"/>
            <a:ext cx="8064161" cy="50686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Common Linux Threats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Unauthorized Access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 Attackers attempting to gain access via brute force or exploiting weak passwords.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Privilege Escalation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 Exploiting software vulnerabilities to gain root or admin privileges.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Malware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 Malicious software, including rootkits, Trojans, and worms targeting Linux systems.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Network-Based Threats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: DDoS attacks or MITM (Man-in-the-Middle) attacks targeting Linux servers.</a:t>
            </a:r>
          </a:p>
        </p:txBody>
      </p:sp>
      <p:pic>
        <p:nvPicPr>
          <p:cNvPr id="308" name="Graphic 307" descr="Unlock">
            <a:extLst>
              <a:ext uri="{FF2B5EF4-FFF2-40B4-BE49-F238E27FC236}">
                <a16:creationId xmlns:a16="http://schemas.microsoft.com/office/drawing/2014/main" id="{692B631F-3B8A-59E0-6444-F3CCF16A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9005" y="1192532"/>
            <a:ext cx="4438252" cy="4476998"/>
          </a:xfrm>
          <a:prstGeom prst="rect">
            <a:avLst/>
          </a:prstGeom>
        </p:spPr>
      </p:pic>
      <p:grpSp>
        <p:nvGrpSpPr>
          <p:cNvPr id="351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353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7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8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93" name="Rectangle 39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97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650" y="220377"/>
            <a:ext cx="10719333" cy="919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Vulnerabilities in Linux Systems</a:t>
            </a:r>
          </a:p>
        </p:txBody>
      </p:sp>
      <p:grpSp>
        <p:nvGrpSpPr>
          <p:cNvPr id="407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408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63" name="TextBox 1">
            <a:extLst>
              <a:ext uri="{FF2B5EF4-FFF2-40B4-BE49-F238E27FC236}">
                <a16:creationId xmlns:a16="http://schemas.microsoft.com/office/drawing/2014/main" id="{0945C928-6CAA-40FE-E496-2333D4E96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801453"/>
              </p:ext>
            </p:extLst>
          </p:nvPr>
        </p:nvGraphicFramePr>
        <p:xfrm>
          <a:off x="677459" y="1767208"/>
          <a:ext cx="10967694" cy="470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31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52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6" name="Freeform: Shape 5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52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5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530" name="Rectangle 5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532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4" y="303296"/>
            <a:ext cx="10478469" cy="10108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OS Hardening, WHY ?</a:t>
            </a:r>
          </a:p>
        </p:txBody>
      </p:sp>
      <p:grpSp>
        <p:nvGrpSpPr>
          <p:cNvPr id="53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463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5"/>
              <a:chOff x="4114800" y="1423987"/>
              <a:chExt cx="3961542" cy="4007547"/>
            </a:xfrm>
            <a:noFill/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4D56D-7AB0-4A3F-9CB2-61B39698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16" y="3774719"/>
            <a:ext cx="11351557" cy="50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549B48-F261-4058-A5B1-31B052D4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42" y="1275003"/>
            <a:ext cx="11932280" cy="545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Protect Sensitive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Hardening helps secure sensitive information from unauthorized access and breaches.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Reduce Vulnerabilities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By minimizing unnecessary features and services, we lower the number of potential entry points for attackers.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Enhance System Stability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A well-configured OS is less likely to experience crashes or performance issues caused by misconfigured settings.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Compliance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Many industries have regulatory requirements that mandate certain security measures, including OS hardening.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Prevent Exploits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Regular updates and security patches protect against known vulnerabilities, reducing the risk of exploitation.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Build Trust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A secure environment fosters trust among users and stakeholders, as it demonstrates a commitment to protecting data and privacy.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Improve Incident Response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With better security measures in place, organizations can respond more effectively to potential security incidents.</a:t>
            </a:r>
          </a:p>
        </p:txBody>
      </p:sp>
    </p:spTree>
    <p:extLst>
      <p:ext uri="{BB962C8B-B14F-4D97-AF65-F5344CB8AC3E}">
        <p14:creationId xmlns:p14="http://schemas.microsoft.com/office/powerpoint/2010/main" val="8287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52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6" name="Freeform: Shape 5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52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5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530" name="Rectangle 5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532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4" y="303296"/>
            <a:ext cx="10478469" cy="10108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Key Points of OS Hardening</a:t>
            </a:r>
          </a:p>
        </p:txBody>
      </p:sp>
      <p:grpSp>
        <p:nvGrpSpPr>
          <p:cNvPr id="53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463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5"/>
              <a:chOff x="4114800" y="1423987"/>
              <a:chExt cx="3961542" cy="4007547"/>
            </a:xfrm>
            <a:noFill/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4D56D-7AB0-4A3F-9CB2-61B39698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0" y="1431763"/>
            <a:ext cx="11351557" cy="512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Reduce Attack Surface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Focus on minimizing potential entry points for attackers.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Disable Unnecessary Services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Turn off services and features that are not needed.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Enforce Security Policies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Set rules for user access and behavior to enhance security.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Apply Security Patches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Regularly update the OS and software to fix vulnerabilities.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Install Essential Software Only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Keep only necessary applications to limit risks.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Set Strong User Permissions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Ensure users have only the access they need.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Implement Firewalls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Use firewalls to control incoming and outgoing network traffic.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Enable Logging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Activate logging to monitor system activities and detect issues.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Use Intrusion Detection Systems (IDS)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Employ tools to identify unauthorized access.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Educate Users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Train users on security best practices, like spotting phishing attacks.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Create a Secure Environment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Focus on overall security to protect data and minimize risks. </a:t>
            </a:r>
          </a:p>
        </p:txBody>
      </p:sp>
    </p:spTree>
    <p:extLst>
      <p:ext uri="{BB962C8B-B14F-4D97-AF65-F5344CB8AC3E}">
        <p14:creationId xmlns:p14="http://schemas.microsoft.com/office/powerpoint/2010/main" val="36611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52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6" name="Freeform: Shape 5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52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5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530" name="Rectangle 5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532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47" y="303296"/>
            <a:ext cx="9988166" cy="1010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Key Steps for OS Hardening​:</a:t>
            </a:r>
          </a:p>
        </p:txBody>
      </p:sp>
      <p:grpSp>
        <p:nvGrpSpPr>
          <p:cNvPr id="53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463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5"/>
              <a:chOff x="4114800" y="1423987"/>
              <a:chExt cx="3961542" cy="4007547"/>
            </a:xfrm>
            <a:noFill/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49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418" name="TextBox 32">
            <a:extLst>
              <a:ext uri="{FF2B5EF4-FFF2-40B4-BE49-F238E27FC236}">
                <a16:creationId xmlns:a16="http://schemas.microsoft.com/office/drawing/2014/main" id="{74B9A1DB-5C0C-8F3A-DA76-B58DCD5D5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683613"/>
              </p:ext>
            </p:extLst>
          </p:nvPr>
        </p:nvGraphicFramePr>
        <p:xfrm>
          <a:off x="24837" y="1396635"/>
          <a:ext cx="12014763" cy="5320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4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FE57-60A2-460F-A0F4-F23D41C1CB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5451" y="896470"/>
            <a:ext cx="10351089" cy="5273767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Constantia" panose="02030602050306030303" pitchFamily="18" charset="0"/>
              </a:rPr>
              <a:t>Monitor System Performance</a:t>
            </a:r>
            <a:endParaRPr lang="en-US" b="1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Use Command Line Tools</a:t>
            </a:r>
            <a:r>
              <a:rPr lang="en-US" dirty="0">
                <a:latin typeface="Constantia" panose="02030602050306030303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onstantia" panose="02030602050306030303" pitchFamily="18" charset="0"/>
              </a:rPr>
              <a:t>top</a:t>
            </a:r>
            <a:r>
              <a:rPr lang="en-US" dirty="0">
                <a:latin typeface="Constantia" panose="02030602050306030303" pitchFamily="18" charset="0"/>
              </a:rPr>
              <a:t>: Displays CPU and memory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latin typeface="Constantia" panose="02030602050306030303" pitchFamily="18" charset="0"/>
              </a:rPr>
              <a:t>htop</a:t>
            </a:r>
            <a:r>
              <a:rPr lang="en-US" dirty="0">
                <a:latin typeface="Constantia" panose="02030602050306030303" pitchFamily="18" charset="0"/>
              </a:rPr>
              <a:t>: An enhanced version of top with a better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latin typeface="Constantia" panose="02030602050306030303" pitchFamily="18" charset="0"/>
              </a:rPr>
              <a:t>iostat</a:t>
            </a:r>
            <a:r>
              <a:rPr lang="en-US" dirty="0">
                <a:latin typeface="Constantia" panose="02030602050306030303" pitchFamily="18" charset="0"/>
              </a:rPr>
              <a:t>: Monitors CPU and input/output statistics.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latin typeface="Constantia" panose="02030602050306030303" pitchFamily="18" charset="0"/>
              </a:rPr>
              <a:t>vmstat</a:t>
            </a:r>
            <a:r>
              <a:rPr lang="en-US" dirty="0">
                <a:latin typeface="Constantia" panose="02030602050306030303" pitchFamily="18" charset="0"/>
              </a:rPr>
              <a:t>: Reports on virtual memory, processes, and CPU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latin typeface="Constantia" panose="02030602050306030303" pitchFamily="18" charset="0"/>
              </a:rPr>
              <a:t>sar</a:t>
            </a:r>
            <a:r>
              <a:rPr lang="en-US" dirty="0">
                <a:latin typeface="Constantia" panose="02030602050306030303" pitchFamily="18" charset="0"/>
              </a:rPr>
              <a:t>: Collects, reports, or saves system activity information.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95C6E-9725-471A-B713-AE11114F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48F70-9ACF-453D-B471-587E3457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angle 47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48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49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502" name="Rectangle 50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506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834" y="726374"/>
            <a:ext cx="8399931" cy="1540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 Tool for Threat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4858A3-405F-5E46-47AE-600175EE85EB}"/>
              </a:ext>
            </a:extLst>
          </p:cNvPr>
          <p:cNvSpPr txBox="1"/>
          <p:nvPr/>
        </p:nvSpPr>
        <p:spPr>
          <a:xfrm>
            <a:off x="513112" y="3027272"/>
            <a:ext cx="5887688" cy="32076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is an open-source security auditing and vulnerability scanning tool for Unix-based systems, including Linux.</a:t>
            </a:r>
            <a:endParaRPr lang="en-US" sz="2400" dirty="0">
              <a:latin typeface="Constantia" panose="02030602050306030303" pitchFamily="18" charset="0"/>
            </a:endParaRP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It helps identify security vulnerabilities, system misconfigurations, and compliance issues.</a:t>
            </a:r>
          </a:p>
        </p:txBody>
      </p:sp>
      <p:grpSp>
        <p:nvGrpSpPr>
          <p:cNvPr id="51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51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50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3076" name="Picture 4" descr="Lynis: security auditing tool. What is Lynis? | by Career Technology Cyber  Security India Pvt. Ltd. | Medium">
            <a:extLst>
              <a:ext uri="{FF2B5EF4-FFF2-40B4-BE49-F238E27FC236}">
                <a16:creationId xmlns:a16="http://schemas.microsoft.com/office/drawing/2014/main" id="{240CC846-B709-46CE-9DC3-289CFF693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37" y="3086038"/>
            <a:ext cx="5448300" cy="256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7F11-97B7-404A-B145-68FA240347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2A89-4B3C-4A79-8060-B023CCF4EF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75CA13-2FCE-4C92-9E87-28BD692B8B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97" b="27897"/>
          <a:stretch>
            <a:fillRect/>
          </a:stretch>
        </p:blipFill>
        <p:spPr>
          <a:xfrm>
            <a:off x="198438" y="457200"/>
            <a:ext cx="11812587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22C9-0880-4284-A274-64ED6CDD97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E6E8D-AC26-4B41-9CD3-C043D61423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AE8AF-6E8D-4174-AE43-81F311BC6218}"/>
              </a:ext>
            </a:extLst>
          </p:cNvPr>
          <p:cNvSpPr txBox="1"/>
          <p:nvPr/>
        </p:nvSpPr>
        <p:spPr>
          <a:xfrm>
            <a:off x="0" y="0"/>
            <a:ext cx="12192000" cy="68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To Install </a:t>
            </a: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:​ </a:t>
            </a:r>
            <a:endParaRPr lang="en-US" sz="2400" dirty="0"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apt install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​ or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yum install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​ 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Alternatively, you can download it from the official repository: git clone https://github.com/CISOfy/lynis.git​ cd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​ ​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Running an Audit with </a:t>
            </a: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​ 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Start a System Audit: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audit system​ ​ 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Audit Output: </a:t>
            </a:r>
          </a:p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will generate a detailed audit report highlighting system vulnerabilities and giving hardening recommendations. </a:t>
            </a:r>
          </a:p>
          <a:p>
            <a:pPr lvl="1"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Interpreting </a:t>
            </a:r>
            <a:r>
              <a:rPr lang="en-US" sz="2400" b="1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b="1" dirty="0">
                <a:solidFill>
                  <a:schemeClr val="tx2"/>
                </a:solidFill>
                <a:latin typeface="Constantia" panose="02030602050306030303" pitchFamily="18" charset="0"/>
              </a:rPr>
              <a:t> Results :</a:t>
            </a:r>
            <a:endParaRPr lang="en-US" sz="24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tx2"/>
                </a:solidFill>
                <a:latin typeface="Constantia" panose="02030602050306030303" pitchFamily="18" charset="0"/>
              </a:rPr>
              <a:t>Lynis</a:t>
            </a:r>
            <a:r>
              <a:rPr lang="en-US" sz="2400" dirty="0">
                <a:solidFill>
                  <a:schemeClr val="tx2"/>
                </a:solidFill>
                <a:latin typeface="Constantia" panose="02030602050306030303" pitchFamily="18" charset="0"/>
              </a:rPr>
              <a:t> provides detailed output that lists each check, its result, and a severity score. Review warnings and suggestions at the end of the report for prioritized actions to improve system security. </a:t>
            </a:r>
          </a:p>
        </p:txBody>
      </p:sp>
    </p:spTree>
    <p:extLst>
      <p:ext uri="{BB962C8B-B14F-4D97-AF65-F5344CB8AC3E}">
        <p14:creationId xmlns:p14="http://schemas.microsoft.com/office/powerpoint/2010/main" val="5271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Rectangle 63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42" name="Freeform: Shape 64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644" name="Freeform: Shape 64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646" name="Freeform: Shape 64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64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65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666" name="Rectangle 66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278" y="485960"/>
            <a:ext cx="2496417" cy="7906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kern="1200" dirty="0" err="1">
                <a:latin typeface="Constantia" panose="02030602050306030303" pitchFamily="18" charset="0"/>
              </a:rPr>
              <a:t>Lynis</a:t>
            </a:r>
            <a:r>
              <a:rPr lang="en-US" sz="4000" b="1" kern="1200" dirty="0">
                <a:latin typeface="Constantia" panose="02030602050306030303" pitchFamily="18" charset="0"/>
              </a:rPr>
              <a:t> Tool</a:t>
            </a:r>
            <a:endParaRPr lang="en-US" sz="4000" b="1" kern="1200" dirty="0">
              <a:latin typeface="Constantia" panose="02030602050306030303" pitchFamily="18" charset="0"/>
              <a:cs typeface="Posterama"/>
            </a:endParaRPr>
          </a:p>
        </p:txBody>
      </p:sp>
      <p:grpSp>
        <p:nvGrpSpPr>
          <p:cNvPr id="670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680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682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32895" y="6347385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solidFill>
                  <a:schemeClr val="accent1"/>
                </a:solidFill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53</a:t>
            </a:fld>
            <a:endParaRPr lang="en-US" cap="all">
              <a:solidFill>
                <a:schemeClr val="accent1"/>
              </a:solidFill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527" name="Graphic 526" descr="Laptop Secure">
            <a:extLst>
              <a:ext uri="{FF2B5EF4-FFF2-40B4-BE49-F238E27FC236}">
                <a16:creationId xmlns:a16="http://schemas.microsoft.com/office/drawing/2014/main" id="{D77D186D-7E53-1047-21AA-3C929B970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5310" y="-782363"/>
            <a:ext cx="4932644" cy="491972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088541-0ECB-419D-A76C-77667B6611BD}"/>
              </a:ext>
            </a:extLst>
          </p:cNvPr>
          <p:cNvSpPr txBox="1"/>
          <p:nvPr/>
        </p:nvSpPr>
        <p:spPr>
          <a:xfrm>
            <a:off x="93468" y="996099"/>
            <a:ext cx="81200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Detailed Audits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Checks various parts of your system for security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Flexible Plugins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Uses add-ons to customize checks for different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Security Tips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Provides easy-to-follow advice to improve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Compliance Checks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Helps you meet industry security standards and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Clear Reports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Gives you straightforward reports on vulnerabilities and fixes.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Low Impact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Runs without slowing down your system significantly.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Customizable Tests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You can turn certain checks on or off to fit your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Integration Friendly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Works well with other security tools for better protection.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Regular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Keeps getting better with updates that add new checks.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Community Help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: Supported by a community that shares resources and advice.</a:t>
            </a:r>
          </a:p>
        </p:txBody>
      </p:sp>
    </p:spTree>
    <p:extLst>
      <p:ext uri="{BB962C8B-B14F-4D97-AF65-F5344CB8AC3E}">
        <p14:creationId xmlns:p14="http://schemas.microsoft.com/office/powerpoint/2010/main" val="22684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5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602" y="1778275"/>
            <a:ext cx="6004974" cy="31730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Thank You</a:t>
            </a:r>
            <a:br>
              <a:rPr lang="en-US" sz="72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</a:br>
            <a:r>
              <a:rPr lang="en-US" sz="72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&amp; </a:t>
            </a:r>
            <a:br>
              <a:rPr lang="en-US" sz="72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</a:br>
            <a:r>
              <a:rPr lang="en-US" sz="72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Any Question</a:t>
            </a:r>
          </a:p>
        </p:txBody>
      </p:sp>
      <p:grpSp>
        <p:nvGrpSpPr>
          <p:cNvPr id="7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2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7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8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93" name="Rectangle 39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97" name="Top left">
            <a:extLst>
              <a:ext uri="{FF2B5EF4-FFF2-40B4-BE49-F238E27FC236}">
                <a16:creationId xmlns:a16="http://schemas.microsoft.com/office/drawing/2014/main" id="{5089F41F-380F-4E05-9A56-4C8F456E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A95964E-B60E-42AA-AAF3-91A4345B3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C9A41BA-B255-49A5-9A9C-46B951135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5076F12-9630-46F2-ADAF-617D35489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1DD2B33-B10F-441B-A5DE-95F578BE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1C0380C-3C12-4AD4-A59D-9F4A5B52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012F9BC-0D26-4714-96A0-BB74332F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0BDD384-5C35-40DD-81BD-260F7CD7C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B9813DFC-2118-4F9F-B162-1DD0A32B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84" y="1362814"/>
            <a:ext cx="5208347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Kernel Tuning for Performance</a:t>
            </a:r>
            <a:endParaRPr lang="en-US" kern="12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endParaRPr lang="en-US" kern="1200" dirty="0">
              <a:solidFill>
                <a:schemeClr val="tx2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A52EB-023C-2786-F2DB-853BDE259559}"/>
              </a:ext>
            </a:extLst>
          </p:cNvPr>
          <p:cNvSpPr txBox="1"/>
          <p:nvPr/>
        </p:nvSpPr>
        <p:spPr>
          <a:xfrm>
            <a:off x="428150" y="3230135"/>
            <a:ext cx="5176365" cy="37660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700" b="1" dirty="0">
                <a:solidFill>
                  <a:schemeClr val="tx2"/>
                </a:solidFill>
                <a:latin typeface="Constantia" panose="02030602050306030303" pitchFamily="18" charset="0"/>
              </a:rPr>
              <a:t>What is the Kernel?</a:t>
            </a:r>
            <a:endParaRPr lang="en-US" sz="17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700" dirty="0">
                <a:solidFill>
                  <a:schemeClr val="tx2"/>
                </a:solidFill>
                <a:latin typeface="Constantia" panose="02030602050306030303" pitchFamily="18" charset="0"/>
              </a:rPr>
              <a:t>The </a:t>
            </a:r>
            <a:r>
              <a:rPr lang="en-US" sz="1700" b="1" dirty="0">
                <a:solidFill>
                  <a:schemeClr val="tx2"/>
                </a:solidFill>
                <a:latin typeface="Constantia" panose="02030602050306030303" pitchFamily="18" charset="0"/>
              </a:rPr>
              <a:t>kernel</a:t>
            </a:r>
            <a:r>
              <a:rPr lang="en-US" sz="1700" dirty="0">
                <a:solidFill>
                  <a:schemeClr val="tx2"/>
                </a:solidFill>
                <a:latin typeface="Constantia" panose="02030602050306030303" pitchFamily="18" charset="0"/>
              </a:rPr>
              <a:t> is the core component of the Linux operating system, managing hardware resources (CPU, memory, disk) and enabling communication between hardware and software.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1700" dirty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700" b="1" dirty="0">
                <a:solidFill>
                  <a:schemeClr val="tx2"/>
                </a:solidFill>
                <a:latin typeface="Constantia" panose="02030602050306030303" pitchFamily="18" charset="0"/>
              </a:rPr>
              <a:t>Why Tune the Kernel?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700" dirty="0">
                <a:solidFill>
                  <a:schemeClr val="tx2"/>
                </a:solidFill>
                <a:latin typeface="Constantia" panose="02030602050306030303" pitchFamily="18" charset="0"/>
              </a:rPr>
              <a:t>Tuning the kernel helps optimize how the system handles resources and processes, which can lead to better system performance, responsiveness, and efficiency.</a:t>
            </a:r>
          </a:p>
        </p:txBody>
      </p:sp>
      <p:pic>
        <p:nvPicPr>
          <p:cNvPr id="2" name="Picture 1" descr="A diagram of software&#10;&#10;Description automatically generated">
            <a:extLst>
              <a:ext uri="{FF2B5EF4-FFF2-40B4-BE49-F238E27FC236}">
                <a16:creationId xmlns:a16="http://schemas.microsoft.com/office/drawing/2014/main" id="{0BCEDCCD-6843-5175-BECA-EC2A7824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43" y="1611536"/>
            <a:ext cx="5310456" cy="3766087"/>
          </a:xfrm>
          <a:prstGeom prst="rect">
            <a:avLst/>
          </a:prstGeom>
        </p:spPr>
      </p:pic>
      <p:grpSp>
        <p:nvGrpSpPr>
          <p:cNvPr id="407" name="Bottom Right">
            <a:extLst>
              <a:ext uri="{FF2B5EF4-FFF2-40B4-BE49-F238E27FC236}">
                <a16:creationId xmlns:a16="http://schemas.microsoft.com/office/drawing/2014/main" id="{FF8C87E7-85A6-4119-B524-84AA9C0A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795C3BD-3FC3-4E1B-AD87-32CDB6EE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409" name="Graphic 157">
              <a:extLst>
                <a:ext uri="{FF2B5EF4-FFF2-40B4-BE49-F238E27FC236}">
                  <a16:creationId xmlns:a16="http://schemas.microsoft.com/office/drawing/2014/main" id="{48C556CD-2C4A-474F-9FF7-77BBE788F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5ADB469-31B7-4DEF-BB35-B16F50DBE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B70D859-00C6-4B2A-934C-68F32BA7C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8AC0917A-2A49-4846-9772-79EEA1C99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DD6C017-B6D4-4DDE-90B4-DBA925B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330A4B39-910B-4EB2-997D-208FB20D1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5DCA9C3-2763-4D68-BBAE-82D1DA0E9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56A41BA-B004-4C26-806A-B2AAA1E2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60C5622-37F7-4A22-A941-BAAFD864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2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27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283" name="Rectangle 28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287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075" y="742806"/>
            <a:ext cx="3812079" cy="5396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  <a:ea typeface="+mj-lt"/>
                <a:cs typeface="+mj-lt"/>
              </a:rPr>
              <a:t>Step 1 - Identifying and Viewing </a:t>
            </a:r>
            <a:r>
              <a:rPr lang="en-US" b="1" kern="1200" dirty="0">
                <a:latin typeface="Constantia" panose="02030602050306030303" pitchFamily="18" charset="0"/>
                <a:ea typeface="+mj-lt"/>
                <a:cs typeface="+mj-lt"/>
              </a:rPr>
              <a:t>Kernel </a:t>
            </a:r>
            <a:r>
              <a:rPr lang="en-US" b="1" dirty="0">
                <a:latin typeface="Constantia" panose="02030602050306030303" pitchFamily="18" charset="0"/>
                <a:ea typeface="+mj-lt"/>
                <a:cs typeface="+mj-lt"/>
              </a:rPr>
              <a:t>Parameters</a:t>
            </a:r>
            <a:endParaRPr lang="en-US" b="1" dirty="0">
              <a:latin typeface="Constantia" panose="02030602050306030303" pitchFamily="18" charset="0"/>
            </a:endParaRPr>
          </a:p>
        </p:txBody>
      </p:sp>
      <p:grpSp>
        <p:nvGrpSpPr>
          <p:cNvPr id="297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99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94" y="6358132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09" name="TextBox 3">
            <a:extLst>
              <a:ext uri="{FF2B5EF4-FFF2-40B4-BE49-F238E27FC236}">
                <a16:creationId xmlns:a16="http://schemas.microsoft.com/office/drawing/2014/main" id="{D465290F-047B-ACEF-01A3-58A2BA595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354931"/>
              </p:ext>
            </p:extLst>
          </p:nvPr>
        </p:nvGraphicFramePr>
        <p:xfrm>
          <a:off x="5229682" y="730639"/>
          <a:ext cx="6295276" cy="539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6F0C29B-CCEC-42F7-540A-9DBAE192A9C3}"/>
              </a:ext>
            </a:extLst>
          </p:cNvPr>
          <p:cNvSpPr txBox="1"/>
          <p:nvPr/>
        </p:nvSpPr>
        <p:spPr>
          <a:xfrm>
            <a:off x="776786" y="5307268"/>
            <a:ext cx="3693218" cy="646331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Constantia" panose="02030602050306030303" pitchFamily="18" charset="0"/>
                <a:ea typeface="+mn-lt"/>
                <a:cs typeface="+mn-lt"/>
              </a:rPr>
              <a:t>sysctl</a:t>
            </a:r>
            <a:r>
              <a:rPr lang="en-US" b="1">
                <a:latin typeface="Constantia" panose="02030602050306030303" pitchFamily="18" charset="0"/>
                <a:ea typeface="+mn-lt"/>
                <a:cs typeface="+mn-lt"/>
              </a:rPr>
              <a:t>:</a:t>
            </a:r>
            <a:r>
              <a:rPr lang="en-US">
                <a:latin typeface="Constantia" panose="02030602050306030303" pitchFamily="18" charset="0"/>
                <a:ea typeface="+mn-lt"/>
                <a:cs typeface="+mn-lt"/>
              </a:rPr>
              <a:t> adjusts kernel parameters dynamically.</a:t>
            </a:r>
            <a:endParaRPr lang="en-US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38" name="Rectangle 3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42" name="Bottom Right">
            <a:extLst>
              <a:ext uri="{FF2B5EF4-FFF2-40B4-BE49-F238E27FC236}">
                <a16:creationId xmlns:a16="http://schemas.microsoft.com/office/drawing/2014/main" id="{33609D13-CB83-4F4B-BB01-27F01BE4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2BD156E-E42F-4CFB-89AD-312AEC75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344" name="Graphic 157">
              <a:extLst>
                <a:ext uri="{FF2B5EF4-FFF2-40B4-BE49-F238E27FC236}">
                  <a16:creationId xmlns:a16="http://schemas.microsoft.com/office/drawing/2014/main" id="{C8B96A24-322B-419A-847B-E8C600AA5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27E1425-F9A6-4F2D-8335-CBA7062B9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57DF7F24-8721-4CD5-AE3B-C72BCE288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A0C58FE3-4394-46E8-9039-2D69C594B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2D8E899-B726-49F6-9C9F-59A314701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242131D2-A82F-4603-9B6A-EA00FEB82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CCDA1D5-C84B-470D-A2E1-5E51E8A85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BF2B54C-D2E2-4A3E-8DA8-E56D7375C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2505F4D-B4C3-4EB9-9252-F7229CBD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039" y="744909"/>
            <a:ext cx="3641036" cy="31554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Viewing Kernel Parameters</a:t>
            </a:r>
          </a:p>
        </p:txBody>
      </p:sp>
      <p:grpSp>
        <p:nvGrpSpPr>
          <p:cNvPr id="354" name="Top left">
            <a:extLst>
              <a:ext uri="{FF2B5EF4-FFF2-40B4-BE49-F238E27FC236}">
                <a16:creationId xmlns:a16="http://schemas.microsoft.com/office/drawing/2014/main" id="{FF47B612-7B2E-4A09-9B53-40BDE435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599A3C89-9112-4DA1-8BB8-8DE0F7A7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0847D53-C868-4FD8-A29C-4C44BCBA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E11266F6-080B-489F-9B02-B5C4DE4EB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A0BBAD6-8B87-4B31-89B8-E2C854FF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D79712E-3AD5-4656-A6A0-54C4087A0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1635E33-4458-4D3F-A1C4-264AC522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432BB39-F871-43E7-A232-C65BFFA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AAE45D09-4993-4718-82A0-BA2217EB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D8CE3C-745E-D864-15D7-6AAEC30B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92" y="269483"/>
            <a:ext cx="6356940" cy="5301882"/>
          </a:xfrm>
          <a:prstGeom prst="rect">
            <a:avLst/>
          </a:prstGeom>
        </p:spPr>
      </p:pic>
      <p:grpSp>
        <p:nvGrpSpPr>
          <p:cNvPr id="364" name="Cross">
            <a:extLst>
              <a:ext uri="{FF2B5EF4-FFF2-40B4-BE49-F238E27FC236}">
                <a16:creationId xmlns:a16="http://schemas.microsoft.com/office/drawing/2014/main" id="{3BC5998F-E162-4A33-9E87-01942908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8259320D-EB3E-4C80-8E86-8A18306B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07AF5EE-95F6-4B57-B8DD-5051D2EB9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40BDFB2B-450E-85F8-5CDB-9DE195C2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07" y="5742606"/>
            <a:ext cx="90106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Constantia" panose="02030602050306030303" pitchFamily="18" charset="0"/>
            </a:endParaRPr>
          </a:p>
        </p:txBody>
      </p:sp>
      <p:grpSp>
        <p:nvGrpSpPr>
          <p:cNvPr id="3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grpSp>
        <p:nvGrpSpPr>
          <p:cNvPr id="3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 useBgFill="1">
        <p:nvSpPr>
          <p:cNvPr id="338" name="Rectangle 3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342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41024"/>
            <a:ext cx="3812079" cy="5396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Constantia" panose="02030602050306030303" pitchFamily="18" charset="0"/>
              </a:rPr>
              <a:t>Step 2 - Modifying Kernel Parameters</a:t>
            </a:r>
          </a:p>
        </p:txBody>
      </p:sp>
      <p:grpSp>
        <p:nvGrpSpPr>
          <p:cNvPr id="352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369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onstantia" panose="02030602050306030303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F0B0C2-328D-A830-C8B1-75BE61AF4969}"/>
              </a:ext>
            </a:extLst>
          </p:cNvPr>
          <p:cNvSpPr txBox="1"/>
          <p:nvPr/>
        </p:nvSpPr>
        <p:spPr>
          <a:xfrm>
            <a:off x="5202788" y="728857"/>
            <a:ext cx="6332752" cy="53967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1143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Temporary Changes:</a:t>
            </a:r>
            <a:endParaRPr lang="en-US" sz="200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Use </a:t>
            </a:r>
            <a:r>
              <a:rPr lang="en-US" sz="2000" b="1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 -w &lt;parameter&gt;=&lt;value&gt;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 to modify a kernel parameter temporarily.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Example: </a:t>
            </a:r>
            <a:r>
              <a:rPr lang="en-US" sz="2000" err="1">
                <a:solidFill>
                  <a:schemeClr val="tx2"/>
                </a:solidFill>
                <a:latin typeface="Constantia" panose="02030602050306030303" pitchFamily="18" charset="0"/>
              </a:rPr>
              <a:t>sudo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Constantia" panose="02030602050306030303" pitchFamily="18" charset="0"/>
              </a:rPr>
              <a:t>sysctl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 -w </a:t>
            </a:r>
            <a:r>
              <a:rPr lang="en-US" sz="2000" err="1">
                <a:solidFill>
                  <a:schemeClr val="tx2"/>
                </a:solidFill>
                <a:latin typeface="Constantia" panose="02030602050306030303" pitchFamily="18" charset="0"/>
              </a:rPr>
              <a:t>vm.swappiness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=10.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Permanent Changes:</a:t>
            </a:r>
            <a:endParaRPr lang="en-US" sz="200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To make changes permanent, edit </a:t>
            </a: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/</a:t>
            </a:r>
            <a:r>
              <a:rPr lang="en-US" sz="2000" b="1" err="1">
                <a:solidFill>
                  <a:schemeClr val="tx2"/>
                </a:solidFill>
                <a:latin typeface="Constantia" panose="02030602050306030303" pitchFamily="18" charset="0"/>
              </a:rPr>
              <a:t>etc</a:t>
            </a: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/</a:t>
            </a:r>
            <a:r>
              <a:rPr lang="en-US" sz="2000" b="1" err="1">
                <a:solidFill>
                  <a:schemeClr val="tx2"/>
                </a:solidFill>
                <a:latin typeface="Constantia" panose="02030602050306030303" pitchFamily="18" charset="0"/>
              </a:rPr>
              <a:t>sysctl.conf</a:t>
            </a:r>
            <a:r>
              <a:rPr lang="en-US" sz="2000" b="1">
                <a:solidFill>
                  <a:schemeClr val="tx2"/>
                </a:solidFill>
                <a:latin typeface="Constantia" panose="02030602050306030303" pitchFamily="18" charset="0"/>
              </a:rPr>
              <a:t> 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file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5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Add or modify lines such as </a:t>
            </a:r>
            <a:r>
              <a:rPr lang="en-US" sz="2000" err="1">
                <a:solidFill>
                  <a:schemeClr val="tx2"/>
                </a:solidFill>
                <a:latin typeface="Constantia" panose="02030602050306030303" pitchFamily="18" charset="0"/>
              </a:rPr>
              <a:t>vm.swappiness</a:t>
            </a:r>
            <a:r>
              <a:rPr lang="en-US" sz="2000">
                <a:solidFill>
                  <a:schemeClr val="tx2"/>
                </a:solidFill>
                <a:latin typeface="Constantia" panose="02030602050306030303" pitchFamily="18" charset="0"/>
              </a:rPr>
              <a:t> = 10 to persist changes across reboots.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 smtClean="0">
                <a:latin typeface="Constantia" panose="02030602050306030303" pitchFamily="18" charset="0"/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cap="all">
              <a:latin typeface="Constantia" panose="02030602050306030303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5E3B5A-BC69-49FF-8D6A-CC47CD10268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2B19F1-827B-4D29-A0BB-81814D5A90F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45E2802-9433-4964-B550-6B2C67F9376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4149</Words>
  <Application>Microsoft Office PowerPoint</Application>
  <PresentationFormat>Widescreen</PresentationFormat>
  <Paragraphs>620</Paragraphs>
  <Slides>54</Slides>
  <Notes>49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Avenir Next LT Pro</vt:lpstr>
      <vt:lpstr>AvenirNext LT Pro Medium</vt:lpstr>
      <vt:lpstr>Calibri</vt:lpstr>
      <vt:lpstr>Constantia</vt:lpstr>
      <vt:lpstr>Courier New</vt:lpstr>
      <vt:lpstr>Posterama</vt:lpstr>
      <vt:lpstr>Segoe UI Semilight</vt:lpstr>
      <vt:lpstr>Wingdings</vt:lpstr>
      <vt:lpstr>ExploreVTI</vt:lpstr>
      <vt:lpstr>PowerPoint Presentation</vt:lpstr>
      <vt:lpstr>What is Performance Tuning</vt:lpstr>
      <vt:lpstr>Introduction to Performance Tuning</vt:lpstr>
      <vt:lpstr>Performance Tuning</vt:lpstr>
      <vt:lpstr>PowerPoint Presentation</vt:lpstr>
      <vt:lpstr>Kernel Tuning for Performance </vt:lpstr>
      <vt:lpstr>Step 1 - Identifying and Viewing Kernel Parameters</vt:lpstr>
      <vt:lpstr>Viewing Kernel Parameters</vt:lpstr>
      <vt:lpstr>Step 2 - Modifying Kernel Parameters</vt:lpstr>
      <vt:lpstr>Modifying Kernel Parameters</vt:lpstr>
      <vt:lpstr>Step 3 - Applying Changes and Monitoring</vt:lpstr>
      <vt:lpstr> Monitoring</vt:lpstr>
      <vt:lpstr>Key Kernel Parameters to Tune</vt:lpstr>
      <vt:lpstr>Introduction to CPU Tuning</vt:lpstr>
      <vt:lpstr>Monitoring CPU Utilization with Tools</vt:lpstr>
      <vt:lpstr>CPU Tuning and Optimization</vt:lpstr>
      <vt:lpstr>CPU Frequency Scaling and Tuning with cpupower</vt:lpstr>
      <vt:lpstr>CPU Scheduling and Process Prioritization</vt:lpstr>
      <vt:lpstr>CPU Scheduling and Process Prioritization</vt:lpstr>
      <vt:lpstr>Reducing CPU Load and Monitoring Usage</vt:lpstr>
      <vt:lpstr>Memory Management and Optimization</vt:lpstr>
      <vt:lpstr>Memory Management Techniques</vt:lpstr>
      <vt:lpstr>Tools for Memory Management Monitoring</vt:lpstr>
      <vt:lpstr>Network Performance Tuning</vt:lpstr>
      <vt:lpstr>Network Monitoring Tools</vt:lpstr>
      <vt:lpstr>Network Monitoring Tools</vt:lpstr>
      <vt:lpstr>Network Optimization Techniques</vt:lpstr>
      <vt:lpstr>Filesystem Optimization</vt:lpstr>
      <vt:lpstr>Filesystem Types and Selection</vt:lpstr>
      <vt:lpstr>Mount Options for Performance</vt:lpstr>
      <vt:lpstr>Filesystem Maintenance for Optimization</vt:lpstr>
      <vt:lpstr>Best Practices for Filesystem Optimization</vt:lpstr>
      <vt:lpstr>Filesystem Optimization Tools</vt:lpstr>
      <vt:lpstr>Maintenance and Troubleshooting</vt:lpstr>
      <vt:lpstr>Maintenance Overview</vt:lpstr>
      <vt:lpstr>Updating System Packages</vt:lpstr>
      <vt:lpstr>Updating System Packages</vt:lpstr>
      <vt:lpstr>Log Management</vt:lpstr>
      <vt:lpstr>PowerPoint Presentation</vt:lpstr>
      <vt:lpstr>Backup and Recovery</vt:lpstr>
      <vt:lpstr>Troubleshooting Techniques</vt:lpstr>
      <vt:lpstr>Boot-Related Issues and Logs</vt:lpstr>
      <vt:lpstr>Applications for Troubleshooting</vt:lpstr>
      <vt:lpstr>Threat Model &amp; Protection Method</vt:lpstr>
      <vt:lpstr>Linux Threats</vt:lpstr>
      <vt:lpstr>Vulnerabilities in Linux Systems</vt:lpstr>
      <vt:lpstr>OS Hardening, WHY ?</vt:lpstr>
      <vt:lpstr>Key Points of OS Hardening</vt:lpstr>
      <vt:lpstr>Key Steps for OS Hardening​:</vt:lpstr>
      <vt:lpstr>Lynis Tool for Threat Analysis</vt:lpstr>
      <vt:lpstr>PowerPoint Presentation</vt:lpstr>
      <vt:lpstr>PowerPoint Presentation</vt:lpstr>
      <vt:lpstr>Lynis Tool</vt:lpstr>
      <vt:lpstr>Thank You &amp;  Any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Idot.teamwork@outlook.com</cp:lastModifiedBy>
  <cp:revision>47</cp:revision>
  <dcterms:created xsi:type="dcterms:W3CDTF">2024-09-26T10:31:15Z</dcterms:created>
  <dcterms:modified xsi:type="dcterms:W3CDTF">2024-10-03T04:09:11Z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